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0.png" Type="http://schemas.openxmlformats.org/officeDocument/2006/relationships/image"/><Relationship Id="rId11" Target="../media/image241.png" Type="http://schemas.openxmlformats.org/officeDocument/2006/relationships/image"/><Relationship Id="rId12" Target="../media/image242.png" Type="http://schemas.openxmlformats.org/officeDocument/2006/relationships/image"/><Relationship Id="rId13" Target="../media/image222.png" Type="http://schemas.openxmlformats.org/officeDocument/2006/relationships/image"/><Relationship Id="rId14" Target="../media/image243.png" Type="http://schemas.openxmlformats.org/officeDocument/2006/relationships/image"/><Relationship Id="rId15" Target="../media/image244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8.png" Type="http://schemas.openxmlformats.org/officeDocument/2006/relationships/image"/><Relationship Id="rId9" Target="../media/image2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249.png" Type="http://schemas.openxmlformats.org/officeDocument/2006/relationships/image"/><Relationship Id="rId12" Target="../media/image250.png" Type="http://schemas.openxmlformats.org/officeDocument/2006/relationships/image"/><Relationship Id="rId13" Target="../media/image251.png" Type="http://schemas.openxmlformats.org/officeDocument/2006/relationships/image"/><Relationship Id="rId14" Target="../media/image252.png" Type="http://schemas.openxmlformats.org/officeDocument/2006/relationships/image"/><Relationship Id="rId15" Target="../media/image253.png" Type="http://schemas.openxmlformats.org/officeDocument/2006/relationships/image"/><Relationship Id="rId16" Target="../media/image254.png" Type="http://schemas.openxmlformats.org/officeDocument/2006/relationships/image"/><Relationship Id="rId17" Target="../media/image255.png" Type="http://schemas.openxmlformats.org/officeDocument/2006/relationships/image"/><Relationship Id="rId18" Target="../media/image256.png" Type="http://schemas.openxmlformats.org/officeDocument/2006/relationships/image"/><Relationship Id="rId19" Target="../media/image257.png" Type="http://schemas.openxmlformats.org/officeDocument/2006/relationships/image"/><Relationship Id="rId2" Target="../media/image12.png" Type="http://schemas.openxmlformats.org/officeDocument/2006/relationships/image"/><Relationship Id="rId20" Target="../media/image258.png" Type="http://schemas.openxmlformats.org/officeDocument/2006/relationships/image"/><Relationship Id="rId21" Target="../media/image259.png" Type="http://schemas.openxmlformats.org/officeDocument/2006/relationships/image"/><Relationship Id="rId22" Target="../media/image260.png" Type="http://schemas.openxmlformats.org/officeDocument/2006/relationships/image"/><Relationship Id="rId23" Target="../media/image261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45.png" Type="http://schemas.openxmlformats.org/officeDocument/2006/relationships/image"/><Relationship Id="rId7" Target="../media/image49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65.png" Type="http://schemas.openxmlformats.org/officeDocument/2006/relationships/image"/><Relationship Id="rId15" Target="../media/image266.png" Type="http://schemas.openxmlformats.org/officeDocument/2006/relationships/image"/><Relationship Id="rId16" Target="../media/image267.png" Type="http://schemas.openxmlformats.org/officeDocument/2006/relationships/image"/><Relationship Id="rId17" Target="../media/image268.png" Type="http://schemas.openxmlformats.org/officeDocument/2006/relationships/image"/><Relationship Id="rId18" Target="../media/image269.png" Type="http://schemas.openxmlformats.org/officeDocument/2006/relationships/image"/><Relationship Id="rId19" Target="../media/image270.png" Type="http://schemas.openxmlformats.org/officeDocument/2006/relationships/image"/><Relationship Id="rId2" Target="../media/image12.png" Type="http://schemas.openxmlformats.org/officeDocument/2006/relationships/image"/><Relationship Id="rId20" Target="../media/image271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45.png" Type="http://schemas.openxmlformats.org/officeDocument/2006/relationships/image"/><Relationship Id="rId7" Target="../media/image49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272.png" Type="http://schemas.openxmlformats.org/officeDocument/2006/relationships/image"/><Relationship Id="rId12" Target="../media/image263.png" Type="http://schemas.openxmlformats.org/officeDocument/2006/relationships/image"/><Relationship Id="rId13" Target="../media/image264.png" Type="http://schemas.openxmlformats.org/officeDocument/2006/relationships/image"/><Relationship Id="rId14" Target="../media/image273.png" Type="http://schemas.openxmlformats.org/officeDocument/2006/relationships/image"/><Relationship Id="rId15" Target="../media/image274.png" Type="http://schemas.openxmlformats.org/officeDocument/2006/relationships/image"/><Relationship Id="rId16" Target="../media/image275.png" Type="http://schemas.openxmlformats.org/officeDocument/2006/relationships/image"/><Relationship Id="rId17" Target="../media/image276.png" Type="http://schemas.openxmlformats.org/officeDocument/2006/relationships/image"/><Relationship Id="rId18" Target="../media/image277.png" Type="http://schemas.openxmlformats.org/officeDocument/2006/relationships/image"/><Relationship Id="rId19" Target="../media/image278.png" Type="http://schemas.openxmlformats.org/officeDocument/2006/relationships/image"/><Relationship Id="rId2" Target="../media/image12.png" Type="http://schemas.openxmlformats.org/officeDocument/2006/relationships/image"/><Relationship Id="rId20" Target="../media/image279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45.png" Type="http://schemas.openxmlformats.org/officeDocument/2006/relationships/image"/><Relationship Id="rId7" Target="../media/image49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280.png" Type="http://schemas.openxmlformats.org/officeDocument/2006/relationships/image"/><Relationship Id="rId12" Target="../media/image281.png" Type="http://schemas.openxmlformats.org/officeDocument/2006/relationships/image"/><Relationship Id="rId13" Target="../media/image282.png" Type="http://schemas.openxmlformats.org/officeDocument/2006/relationships/image"/><Relationship Id="rId14" Target="../media/image283.png" Type="http://schemas.openxmlformats.org/officeDocument/2006/relationships/image"/><Relationship Id="rId15" Target="../media/image284.png" Type="http://schemas.openxmlformats.org/officeDocument/2006/relationships/image"/><Relationship Id="rId16" Target="../media/image285.png" Type="http://schemas.openxmlformats.org/officeDocument/2006/relationships/image"/><Relationship Id="rId17" Target="../media/image286.png" Type="http://schemas.openxmlformats.org/officeDocument/2006/relationships/image"/><Relationship Id="rId18" Target="../media/image287.png" Type="http://schemas.openxmlformats.org/officeDocument/2006/relationships/image"/><Relationship Id="rId19" Target="../media/image288.png" Type="http://schemas.openxmlformats.org/officeDocument/2006/relationships/image"/><Relationship Id="rId2" Target="../media/image12.png" Type="http://schemas.openxmlformats.org/officeDocument/2006/relationships/image"/><Relationship Id="rId20" Target="../media/image289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45.png" Type="http://schemas.openxmlformats.org/officeDocument/2006/relationships/image"/><Relationship Id="rId7" Target="../media/image49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290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298.png" Type="http://schemas.openxmlformats.org/officeDocument/2006/relationships/image"/><Relationship Id="rId2" Target="../media/image12.png" Type="http://schemas.openxmlformats.org/officeDocument/2006/relationships/image"/><Relationship Id="rId20" Target="../media/image299.png" Type="http://schemas.openxmlformats.org/officeDocument/2006/relationships/image"/><Relationship Id="rId21" Target="../media/image300.png" Type="http://schemas.openxmlformats.org/officeDocument/2006/relationships/image"/><Relationship Id="rId22" Target="../media/image301.png" Type="http://schemas.openxmlformats.org/officeDocument/2006/relationships/image"/><Relationship Id="rId23" Target="../media/image302.png" Type="http://schemas.openxmlformats.org/officeDocument/2006/relationships/image"/><Relationship Id="rId24" Target="../media/image303.png" Type="http://schemas.openxmlformats.org/officeDocument/2006/relationships/image"/><Relationship Id="rId25" Target="../media/image304.png" Type="http://schemas.openxmlformats.org/officeDocument/2006/relationships/image"/><Relationship Id="rId26" Target="../media/image305.png" Type="http://schemas.openxmlformats.org/officeDocument/2006/relationships/image"/><Relationship Id="rId27" Target="../media/image306.png" Type="http://schemas.openxmlformats.org/officeDocument/2006/relationships/image"/><Relationship Id="rId28" Target="../media/image307.png" Type="http://schemas.openxmlformats.org/officeDocument/2006/relationships/image"/><Relationship Id="rId29" Target="../media/image308.png" Type="http://schemas.openxmlformats.org/officeDocument/2006/relationships/image"/><Relationship Id="rId3" Target="../media/image2.png" Type="http://schemas.openxmlformats.org/officeDocument/2006/relationships/image"/><Relationship Id="rId30" Target="../media/image309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45.png" Type="http://schemas.openxmlformats.org/officeDocument/2006/relationships/image"/><Relationship Id="rId7" Target="../media/image49.png" Type="http://schemas.openxmlformats.org/officeDocument/2006/relationships/image"/><Relationship Id="rId8" Target="../media/image246.png" Type="http://schemas.openxmlformats.org/officeDocument/2006/relationships/image"/><Relationship Id="rId9" Target="../media/image2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2.png" Type="http://schemas.openxmlformats.org/officeDocument/2006/relationships/image"/><Relationship Id="rId11" Target="../media/image311.png" Type="http://schemas.openxmlformats.org/officeDocument/2006/relationships/image"/><Relationship Id="rId12" Target="../media/image312.png" Type="http://schemas.openxmlformats.org/officeDocument/2006/relationships/image"/><Relationship Id="rId13" Target="../media/image313.png" Type="http://schemas.openxmlformats.org/officeDocument/2006/relationships/image"/><Relationship Id="rId14" Target="../media/image314.png" Type="http://schemas.openxmlformats.org/officeDocument/2006/relationships/image"/><Relationship Id="rId15" Target="../media/image315.png" Type="http://schemas.openxmlformats.org/officeDocument/2006/relationships/image"/><Relationship Id="rId16" Target="../media/image316.png" Type="http://schemas.openxmlformats.org/officeDocument/2006/relationships/image"/><Relationship Id="rId17" Target="../media/image317.png" Type="http://schemas.openxmlformats.org/officeDocument/2006/relationships/image"/><Relationship Id="rId18" Target="../media/image318.png" Type="http://schemas.openxmlformats.org/officeDocument/2006/relationships/image"/><Relationship Id="rId19" Target="../media/image319.png" Type="http://schemas.openxmlformats.org/officeDocument/2006/relationships/image"/><Relationship Id="rId2" Target="../media/image2.png" Type="http://schemas.openxmlformats.org/officeDocument/2006/relationships/image"/><Relationship Id="rId20" Target="../media/image320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3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1.png" Type="http://schemas.openxmlformats.org/officeDocument/2006/relationships/image"/><Relationship Id="rId11" Target="../media/image222.png" Type="http://schemas.openxmlformats.org/officeDocument/2006/relationships/image"/><Relationship Id="rId12" Target="../media/image322.png" Type="http://schemas.openxmlformats.org/officeDocument/2006/relationships/image"/><Relationship Id="rId13" Target="../media/image323.png" Type="http://schemas.openxmlformats.org/officeDocument/2006/relationships/image"/><Relationship Id="rId14" Target="../media/image324.png" Type="http://schemas.openxmlformats.org/officeDocument/2006/relationships/image"/><Relationship Id="rId15" Target="../media/image325.png" Type="http://schemas.openxmlformats.org/officeDocument/2006/relationships/image"/><Relationship Id="rId16" Target="../media/image326.png" Type="http://schemas.openxmlformats.org/officeDocument/2006/relationships/image"/><Relationship Id="rId17" Target="../media/image327.png" Type="http://schemas.openxmlformats.org/officeDocument/2006/relationships/image"/><Relationship Id="rId18" Target="../media/image328.png" Type="http://schemas.openxmlformats.org/officeDocument/2006/relationships/image"/><Relationship Id="rId19" Target="../media/image329.png" Type="http://schemas.openxmlformats.org/officeDocument/2006/relationships/image"/><Relationship Id="rId2" Target="../media/image12.png" Type="http://schemas.openxmlformats.org/officeDocument/2006/relationships/image"/><Relationship Id="rId20" Target="../media/image330.png" Type="http://schemas.openxmlformats.org/officeDocument/2006/relationships/image"/><Relationship Id="rId21" Target="../media/image331.png" Type="http://schemas.openxmlformats.org/officeDocument/2006/relationships/image"/><Relationship Id="rId22" Target="../media/image332.png" Type="http://schemas.openxmlformats.org/officeDocument/2006/relationships/image"/><Relationship Id="rId23" Target="../media/image333.png" Type="http://schemas.openxmlformats.org/officeDocument/2006/relationships/image"/><Relationship Id="rId24" Target="../media/image334.png" Type="http://schemas.openxmlformats.org/officeDocument/2006/relationships/image"/><Relationship Id="rId25" Target="../media/image335.png" Type="http://schemas.openxmlformats.org/officeDocument/2006/relationships/image"/><Relationship Id="rId26" Target="../media/image336.png" Type="http://schemas.openxmlformats.org/officeDocument/2006/relationships/image"/><Relationship Id="rId27" Target="../media/image337.png" Type="http://schemas.openxmlformats.org/officeDocument/2006/relationships/image"/><Relationship Id="rId28" Target="../media/image338.png" Type="http://schemas.openxmlformats.org/officeDocument/2006/relationships/image"/><Relationship Id="rId29" Target="../media/image339.png" Type="http://schemas.openxmlformats.org/officeDocument/2006/relationships/image"/><Relationship Id="rId3" Target="../media/image2.png" Type="http://schemas.openxmlformats.org/officeDocument/2006/relationships/image"/><Relationship Id="rId30" Target="../media/image340.png" Type="http://schemas.openxmlformats.org/officeDocument/2006/relationships/image"/><Relationship Id="rId31" Target="../media/image341.png" Type="http://schemas.openxmlformats.org/officeDocument/2006/relationships/image"/><Relationship Id="rId32" Target="../media/image342.png" Type="http://schemas.openxmlformats.org/officeDocument/2006/relationships/image"/><Relationship Id="rId33" Target="../media/image343.png" Type="http://schemas.openxmlformats.org/officeDocument/2006/relationships/image"/><Relationship Id="rId34" Target="../media/image344.png" Type="http://schemas.openxmlformats.org/officeDocument/2006/relationships/image"/><Relationship Id="rId35" Target="../media/image345.png" Type="http://schemas.openxmlformats.org/officeDocument/2006/relationships/image"/><Relationship Id="rId36" Target="../media/image346.png" Type="http://schemas.openxmlformats.org/officeDocument/2006/relationships/image"/><Relationship Id="rId37" Target="../media/image347.png" Type="http://schemas.openxmlformats.org/officeDocument/2006/relationships/image"/><Relationship Id="rId38" Target="../media/image348.png" Type="http://schemas.openxmlformats.org/officeDocument/2006/relationships/image"/><Relationship Id="rId39" Target="../media/image349.png" Type="http://schemas.openxmlformats.org/officeDocument/2006/relationships/image"/><Relationship Id="rId4" Target="../media/image44.png" Type="http://schemas.openxmlformats.org/officeDocument/2006/relationships/image"/><Relationship Id="rId40" Target="../media/image350.png" Type="http://schemas.openxmlformats.org/officeDocument/2006/relationships/image"/><Relationship Id="rId5" Target="../media/image45.png" Type="http://schemas.openxmlformats.org/officeDocument/2006/relationships/image"/><Relationship Id="rId6" Target="../media/image74.png" Type="http://schemas.openxmlformats.org/officeDocument/2006/relationships/image"/><Relationship Id="rId7" Target="../media/image49.png" Type="http://schemas.openxmlformats.org/officeDocument/2006/relationships/image"/><Relationship Id="rId8" Target="../media/image75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351.png" Type="http://schemas.openxmlformats.org/officeDocument/2006/relationships/image"/><Relationship Id="rId13" Target="../media/image352.png" Type="http://schemas.openxmlformats.org/officeDocument/2006/relationships/image"/><Relationship Id="rId14" Target="../media/image334.png" Type="http://schemas.openxmlformats.org/officeDocument/2006/relationships/image"/><Relationship Id="rId15" Target="../media/image335.png" Type="http://schemas.openxmlformats.org/officeDocument/2006/relationships/image"/><Relationship Id="rId16" Target="../media/image336.png" Type="http://schemas.openxmlformats.org/officeDocument/2006/relationships/image"/><Relationship Id="rId17" Target="../media/image353.png" Type="http://schemas.openxmlformats.org/officeDocument/2006/relationships/image"/><Relationship Id="rId18" Target="../media/image338.png" Type="http://schemas.openxmlformats.org/officeDocument/2006/relationships/image"/><Relationship Id="rId19" Target="../media/image354.png" Type="http://schemas.openxmlformats.org/officeDocument/2006/relationships/image"/><Relationship Id="rId2" Target="../media/image12.png" Type="http://schemas.openxmlformats.org/officeDocument/2006/relationships/image"/><Relationship Id="rId20" Target="../media/image355.png" Type="http://schemas.openxmlformats.org/officeDocument/2006/relationships/image"/><Relationship Id="rId21" Target="../media/image356.png" Type="http://schemas.openxmlformats.org/officeDocument/2006/relationships/image"/><Relationship Id="rId22" Target="../media/image357.png" Type="http://schemas.openxmlformats.org/officeDocument/2006/relationships/image"/><Relationship Id="rId23" Target="../media/image358.png" Type="http://schemas.openxmlformats.org/officeDocument/2006/relationships/image"/><Relationship Id="rId24" Target="../media/image324.png" Type="http://schemas.openxmlformats.org/officeDocument/2006/relationships/image"/><Relationship Id="rId25" Target="../media/image359.png" Type="http://schemas.openxmlformats.org/officeDocument/2006/relationships/image"/><Relationship Id="rId26" Target="../media/image360.png" Type="http://schemas.openxmlformats.org/officeDocument/2006/relationships/image"/><Relationship Id="rId27" Target="../media/image361.png" Type="http://schemas.openxmlformats.org/officeDocument/2006/relationships/image"/><Relationship Id="rId28" Target="../media/image362.png" Type="http://schemas.openxmlformats.org/officeDocument/2006/relationships/image"/><Relationship Id="rId29" Target="../media/image363.png" Type="http://schemas.openxmlformats.org/officeDocument/2006/relationships/image"/><Relationship Id="rId3" Target="../media/image2.png" Type="http://schemas.openxmlformats.org/officeDocument/2006/relationships/image"/><Relationship Id="rId30" Target="../media/image364.png" Type="http://schemas.openxmlformats.org/officeDocument/2006/relationships/image"/><Relationship Id="rId31" Target="../media/image365.png" Type="http://schemas.openxmlformats.org/officeDocument/2006/relationships/image"/><Relationship Id="rId32" Target="../media/image366.png" Type="http://schemas.openxmlformats.org/officeDocument/2006/relationships/image"/><Relationship Id="rId33" Target="../media/image367.png" Type="http://schemas.openxmlformats.org/officeDocument/2006/relationships/image"/><Relationship Id="rId34" Target="../media/image368.png" Type="http://schemas.openxmlformats.org/officeDocument/2006/relationships/image"/><Relationship Id="rId35" Target="../media/image369.png" Type="http://schemas.openxmlformats.org/officeDocument/2006/relationships/image"/><Relationship Id="rId36" Target="../media/image370.png" Type="http://schemas.openxmlformats.org/officeDocument/2006/relationships/image"/><Relationship Id="rId37" Target="../media/image371.png" Type="http://schemas.openxmlformats.org/officeDocument/2006/relationships/image"/><Relationship Id="rId38" Target="../media/image372.png" Type="http://schemas.openxmlformats.org/officeDocument/2006/relationships/image"/><Relationship Id="rId39" Target="../media/image331.png" Type="http://schemas.openxmlformats.org/officeDocument/2006/relationships/image"/><Relationship Id="rId4" Target="../media/image321.png" Type="http://schemas.openxmlformats.org/officeDocument/2006/relationships/image"/><Relationship Id="rId40" Target="../media/image332.png" Type="http://schemas.openxmlformats.org/officeDocument/2006/relationships/image"/><Relationship Id="rId41" Target="../media/image350.png" Type="http://schemas.openxmlformats.org/officeDocument/2006/relationships/image"/><Relationship Id="rId5" Target="../media/image222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373.png" Type="http://schemas.openxmlformats.org/officeDocument/2006/relationships/image"/><Relationship Id="rId13" Target="../media/image374.png" Type="http://schemas.openxmlformats.org/officeDocument/2006/relationships/image"/><Relationship Id="rId14" Target="../media/image375.png" Type="http://schemas.openxmlformats.org/officeDocument/2006/relationships/image"/><Relationship Id="rId15" Target="../media/image361.png" Type="http://schemas.openxmlformats.org/officeDocument/2006/relationships/image"/><Relationship Id="rId16" Target="../media/image376.png" Type="http://schemas.openxmlformats.org/officeDocument/2006/relationships/image"/><Relationship Id="rId17" Target="../media/image377.png" Type="http://schemas.openxmlformats.org/officeDocument/2006/relationships/image"/><Relationship Id="rId18" Target="../media/image378.png" Type="http://schemas.openxmlformats.org/officeDocument/2006/relationships/image"/><Relationship Id="rId19" Target="../media/image379.png" Type="http://schemas.openxmlformats.org/officeDocument/2006/relationships/image"/><Relationship Id="rId2" Target="../media/image12.png" Type="http://schemas.openxmlformats.org/officeDocument/2006/relationships/image"/><Relationship Id="rId20" Target="../media/image380.png" Type="http://schemas.openxmlformats.org/officeDocument/2006/relationships/image"/><Relationship Id="rId21" Target="../media/image381.png" Type="http://schemas.openxmlformats.org/officeDocument/2006/relationships/image"/><Relationship Id="rId22" Target="../media/image382.png" Type="http://schemas.openxmlformats.org/officeDocument/2006/relationships/image"/><Relationship Id="rId23" Target="../media/image383.png" Type="http://schemas.openxmlformats.org/officeDocument/2006/relationships/image"/><Relationship Id="rId24" Target="../media/image350.png" Type="http://schemas.openxmlformats.org/officeDocument/2006/relationships/image"/><Relationship Id="rId25" Target="../media/image384.png" Type="http://schemas.openxmlformats.org/officeDocument/2006/relationships/image"/><Relationship Id="rId3" Target="../media/image2.png" Type="http://schemas.openxmlformats.org/officeDocument/2006/relationships/image"/><Relationship Id="rId4" Target="../media/image321.png" Type="http://schemas.openxmlformats.org/officeDocument/2006/relationships/image"/><Relationship Id="rId5" Target="../media/image222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12" Target="../media/image21.png" Type="http://schemas.openxmlformats.org/officeDocument/2006/relationships/image"/><Relationship Id="rId13" Target="../media/image22.png" Type="http://schemas.openxmlformats.org/officeDocument/2006/relationships/image"/><Relationship Id="rId14" Target="../media/image23.pn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26.png" Type="http://schemas.openxmlformats.org/officeDocument/2006/relationships/image"/><Relationship Id="rId18" Target="../media/image27.png" Type="http://schemas.openxmlformats.org/officeDocument/2006/relationships/image"/><Relationship Id="rId19" Target="../media/image28.png" Type="http://schemas.openxmlformats.org/officeDocument/2006/relationships/image"/><Relationship Id="rId2" Target="../media/image2.png" Type="http://schemas.openxmlformats.org/officeDocument/2006/relationships/image"/><Relationship Id="rId20" Target="../media/image29.png" Type="http://schemas.openxmlformats.org/officeDocument/2006/relationships/image"/><Relationship Id="rId21" Target="../media/image30.png" Type="http://schemas.openxmlformats.org/officeDocument/2006/relationships/image"/><Relationship Id="rId22" Target="../media/image31.png" Type="http://schemas.openxmlformats.org/officeDocument/2006/relationships/image"/><Relationship Id="rId23" Target="../media/image32.png" Type="http://schemas.openxmlformats.org/officeDocument/2006/relationships/image"/><Relationship Id="rId24" Target="../media/image33.png" Type="http://schemas.openxmlformats.org/officeDocument/2006/relationships/image"/><Relationship Id="rId25" Target="../media/image34.png" Type="http://schemas.openxmlformats.org/officeDocument/2006/relationships/image"/><Relationship Id="rId26" Target="../media/image35.png" Type="http://schemas.openxmlformats.org/officeDocument/2006/relationships/image"/><Relationship Id="rId27" Target="../media/image36.png" Type="http://schemas.openxmlformats.org/officeDocument/2006/relationships/image"/><Relationship Id="rId28" Target="../media/image37.png" Type="http://schemas.openxmlformats.org/officeDocument/2006/relationships/image"/><Relationship Id="rId29" Target="../media/image38.png" Type="http://schemas.openxmlformats.org/officeDocument/2006/relationships/image"/><Relationship Id="rId3" Target="../media/image12.png" Type="http://schemas.openxmlformats.org/officeDocument/2006/relationships/image"/><Relationship Id="rId30" Target="../media/image39.png" Type="http://schemas.openxmlformats.org/officeDocument/2006/relationships/image"/><Relationship Id="rId31" Target="../media/image40.png" Type="http://schemas.openxmlformats.org/officeDocument/2006/relationships/image"/><Relationship Id="rId32" Target="../media/image41.png" Type="http://schemas.openxmlformats.org/officeDocument/2006/relationships/image"/><Relationship Id="rId33" Target="../media/image42.png" Type="http://schemas.openxmlformats.org/officeDocument/2006/relationships/image"/><Relationship Id="rId34" Target="../media/image43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6.png" Type="http://schemas.openxmlformats.org/officeDocument/2006/relationships/image"/><Relationship Id="rId11" Target="../media/image387.png" Type="http://schemas.openxmlformats.org/officeDocument/2006/relationships/image"/><Relationship Id="rId12" Target="../media/image248.png" Type="http://schemas.openxmlformats.org/officeDocument/2006/relationships/image"/><Relationship Id="rId13" Target="../media/image388.png" Type="http://schemas.openxmlformats.org/officeDocument/2006/relationships/image"/><Relationship Id="rId14" Target="../media/image389.png" Type="http://schemas.openxmlformats.org/officeDocument/2006/relationships/image"/><Relationship Id="rId15" Target="../media/image390.png" Type="http://schemas.openxmlformats.org/officeDocument/2006/relationships/image"/><Relationship Id="rId16" Target="../media/image391.png" Type="http://schemas.openxmlformats.org/officeDocument/2006/relationships/image"/><Relationship Id="rId17" Target="../media/image392.png" Type="http://schemas.openxmlformats.org/officeDocument/2006/relationships/image"/><Relationship Id="rId18" Target="../media/image393.png" Type="http://schemas.openxmlformats.org/officeDocument/2006/relationships/image"/><Relationship Id="rId19" Target="../media/image394.png" Type="http://schemas.openxmlformats.org/officeDocument/2006/relationships/image"/><Relationship Id="rId2" Target="../media/image385.png" Type="http://schemas.openxmlformats.org/officeDocument/2006/relationships/image"/><Relationship Id="rId20" Target="../media/image395.png" Type="http://schemas.openxmlformats.org/officeDocument/2006/relationships/image"/><Relationship Id="rId21" Target="../media/image396.png" Type="http://schemas.openxmlformats.org/officeDocument/2006/relationships/image"/><Relationship Id="rId22" Target="../media/image397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212.png" Type="http://schemas.openxmlformats.org/officeDocument/2006/relationships/image"/><Relationship Id="rId8" Target="../media/image49.png" Type="http://schemas.openxmlformats.org/officeDocument/2006/relationships/image"/><Relationship Id="rId9" Target="../media/image2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398.png" Type="http://schemas.openxmlformats.org/officeDocument/2006/relationships/image"/><Relationship Id="rId12" Target="../media/image291.png" Type="http://schemas.openxmlformats.org/officeDocument/2006/relationships/image"/><Relationship Id="rId13" Target="../media/image292.png" Type="http://schemas.openxmlformats.org/officeDocument/2006/relationships/image"/><Relationship Id="rId14" Target="../media/image293.png" Type="http://schemas.openxmlformats.org/officeDocument/2006/relationships/image"/><Relationship Id="rId15" Target="../media/image294.png" Type="http://schemas.openxmlformats.org/officeDocument/2006/relationships/image"/><Relationship Id="rId16" Target="../media/image295.png" Type="http://schemas.openxmlformats.org/officeDocument/2006/relationships/image"/><Relationship Id="rId17" Target="../media/image296.png" Type="http://schemas.openxmlformats.org/officeDocument/2006/relationships/image"/><Relationship Id="rId18" Target="../media/image297.png" Type="http://schemas.openxmlformats.org/officeDocument/2006/relationships/image"/><Relationship Id="rId19" Target="../media/image399.png" Type="http://schemas.openxmlformats.org/officeDocument/2006/relationships/image"/><Relationship Id="rId2" Target="../media/image2.png" Type="http://schemas.openxmlformats.org/officeDocument/2006/relationships/image"/><Relationship Id="rId20" Target="../media/image400.png" Type="http://schemas.openxmlformats.org/officeDocument/2006/relationships/image"/><Relationship Id="rId21" Target="../media/image401.png" Type="http://schemas.openxmlformats.org/officeDocument/2006/relationships/image"/><Relationship Id="rId22" Target="../media/image402.png" Type="http://schemas.openxmlformats.org/officeDocument/2006/relationships/image"/><Relationship Id="rId23" Target="../media/image403.png" Type="http://schemas.openxmlformats.org/officeDocument/2006/relationships/image"/><Relationship Id="rId24" Target="../media/image404.png" Type="http://schemas.openxmlformats.org/officeDocument/2006/relationships/image"/><Relationship Id="rId25" Target="../media/image405.png" Type="http://schemas.openxmlformats.org/officeDocument/2006/relationships/image"/><Relationship Id="rId26" Target="../media/image406.png" Type="http://schemas.openxmlformats.org/officeDocument/2006/relationships/image"/><Relationship Id="rId27" Target="../media/image407.png" Type="http://schemas.openxmlformats.org/officeDocument/2006/relationships/image"/><Relationship Id="rId28" Target="../media/image408.png" Type="http://schemas.openxmlformats.org/officeDocument/2006/relationships/image"/><Relationship Id="rId29" Target="../media/image409.png" Type="http://schemas.openxmlformats.org/officeDocument/2006/relationships/image"/><Relationship Id="rId3" Target="../media/image12.png" Type="http://schemas.openxmlformats.org/officeDocument/2006/relationships/image"/><Relationship Id="rId30" Target="../media/image410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38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2.png" Type="http://schemas.openxmlformats.org/officeDocument/2006/relationships/image"/><Relationship Id="rId11" Target="../media/image387.png" Type="http://schemas.openxmlformats.org/officeDocument/2006/relationships/image"/><Relationship Id="rId12" Target="../media/image248.png" Type="http://schemas.openxmlformats.org/officeDocument/2006/relationships/image"/><Relationship Id="rId13" Target="../media/image413.png" Type="http://schemas.openxmlformats.org/officeDocument/2006/relationships/image"/><Relationship Id="rId14" Target="../media/image414.png" Type="http://schemas.openxmlformats.org/officeDocument/2006/relationships/image"/><Relationship Id="rId15" Target="../media/image415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7.png" Type="http://schemas.openxmlformats.org/officeDocument/2006/relationships/image"/><Relationship Id="rId11" Target="../media/image248.png" Type="http://schemas.openxmlformats.org/officeDocument/2006/relationships/image"/><Relationship Id="rId12" Target="../media/image417.png" Type="http://schemas.openxmlformats.org/officeDocument/2006/relationships/image"/><Relationship Id="rId13" Target="../media/image418.png" Type="http://schemas.openxmlformats.org/officeDocument/2006/relationships/image"/><Relationship Id="rId14" Target="../media/image419.png" Type="http://schemas.openxmlformats.org/officeDocument/2006/relationships/image"/><Relationship Id="rId15" Target="../media/image420.png" Type="http://schemas.openxmlformats.org/officeDocument/2006/relationships/image"/><Relationship Id="rId16" Target="../media/image421.png" Type="http://schemas.openxmlformats.org/officeDocument/2006/relationships/image"/><Relationship Id="rId17" Target="../media/image422.png" Type="http://schemas.openxmlformats.org/officeDocument/2006/relationships/image"/><Relationship Id="rId18" Target="../media/image423.png" Type="http://schemas.openxmlformats.org/officeDocument/2006/relationships/image"/><Relationship Id="rId19" Target="../media/image424.png" Type="http://schemas.openxmlformats.org/officeDocument/2006/relationships/image"/><Relationship Id="rId2" Target="../media/image2.png" Type="http://schemas.openxmlformats.org/officeDocument/2006/relationships/image"/><Relationship Id="rId20" Target="../media/image425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417.png" Type="http://schemas.openxmlformats.org/officeDocument/2006/relationships/image"/><Relationship Id="rId12" Target="../media/image426.png" Type="http://schemas.openxmlformats.org/officeDocument/2006/relationships/image"/><Relationship Id="rId13" Target="../media/image427.png" Type="http://schemas.openxmlformats.org/officeDocument/2006/relationships/image"/><Relationship Id="rId14" Target="../media/image428.png" Type="http://schemas.openxmlformats.org/officeDocument/2006/relationships/image"/><Relationship Id="rId15" Target="../media/image429.png" Type="http://schemas.openxmlformats.org/officeDocument/2006/relationships/image"/><Relationship Id="rId16" Target="../media/image43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38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8.png" Type="http://schemas.openxmlformats.org/officeDocument/2006/relationships/image"/><Relationship Id="rId11" Target="../media/image431.png" Type="http://schemas.openxmlformats.org/officeDocument/2006/relationships/image"/><Relationship Id="rId12" Target="../media/image43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38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4.png" Type="http://schemas.openxmlformats.org/officeDocument/2006/relationships/image"/><Relationship Id="rId11" Target="../media/image435.png" Type="http://schemas.openxmlformats.org/officeDocument/2006/relationships/image"/><Relationship Id="rId12" Target="../media/image436.png" Type="http://schemas.openxmlformats.org/officeDocument/2006/relationships/image"/><Relationship Id="rId13" Target="../media/image237.png" Type="http://schemas.openxmlformats.org/officeDocument/2006/relationships/image"/><Relationship Id="rId14" Target="../media/image2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4.png" Type="http://schemas.openxmlformats.org/officeDocument/2006/relationships/image"/><Relationship Id="rId9" Target="../media/image4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439.png" Type="http://schemas.openxmlformats.org/officeDocument/2006/relationships/image"/><Relationship Id="rId12" Target="../media/image44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22.png" Type="http://schemas.openxmlformats.org/officeDocument/2006/relationships/image"/><Relationship Id="rId5" Target="../media/image437.png" Type="http://schemas.openxmlformats.org/officeDocument/2006/relationships/image"/><Relationship Id="rId6" Target="../media/image438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439.png" Type="http://schemas.openxmlformats.org/officeDocument/2006/relationships/image"/><Relationship Id="rId12" Target="../media/image443.png" Type="http://schemas.openxmlformats.org/officeDocument/2006/relationships/image"/><Relationship Id="rId13" Target="../media/image444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222.png" Type="http://schemas.openxmlformats.org/officeDocument/2006/relationships/image"/><Relationship Id="rId5" Target="../media/image441.png" Type="http://schemas.openxmlformats.org/officeDocument/2006/relationships/image"/><Relationship Id="rId6" Target="../media/image442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21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6.png" Type="http://schemas.openxmlformats.org/officeDocument/2006/relationships/image"/><Relationship Id="rId11" Target="../media/image447.png" Type="http://schemas.openxmlformats.org/officeDocument/2006/relationships/image"/><Relationship Id="rId12" Target="../media/image448.png" Type="http://schemas.openxmlformats.org/officeDocument/2006/relationships/image"/><Relationship Id="rId13" Target="../media/image449.png" Type="http://schemas.openxmlformats.org/officeDocument/2006/relationships/image"/><Relationship Id="rId14" Target="../media/image450.png" Type="http://schemas.openxmlformats.org/officeDocument/2006/relationships/image"/><Relationship Id="rId15" Target="../media/image451.png" Type="http://schemas.openxmlformats.org/officeDocument/2006/relationships/image"/><Relationship Id="rId16" Target="../media/image222.png" Type="http://schemas.openxmlformats.org/officeDocument/2006/relationships/image"/><Relationship Id="rId17" Target="../media/image452.png" Type="http://schemas.openxmlformats.org/officeDocument/2006/relationships/image"/><Relationship Id="rId18" Target="../media/image453.png" Type="http://schemas.openxmlformats.org/officeDocument/2006/relationships/image"/><Relationship Id="rId19" Target="../media/image454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png" Type="http://schemas.openxmlformats.org/officeDocument/2006/relationships/image"/><Relationship Id="rId15" Target="../media/image56.png" Type="http://schemas.openxmlformats.org/officeDocument/2006/relationships/image"/><Relationship Id="rId16" Target="../media/image57.png" Type="http://schemas.openxmlformats.org/officeDocument/2006/relationships/image"/><Relationship Id="rId17" Target="../media/image58.png" Type="http://schemas.openxmlformats.org/officeDocument/2006/relationships/image"/><Relationship Id="rId18" Target="../media/image59.png" Type="http://schemas.openxmlformats.org/officeDocument/2006/relationships/image"/><Relationship Id="rId19" Target="../media/image60.png" Type="http://schemas.openxmlformats.org/officeDocument/2006/relationships/image"/><Relationship Id="rId2" Target="../media/image44.png" Type="http://schemas.openxmlformats.org/officeDocument/2006/relationships/image"/><Relationship Id="rId20" Target="../media/image61.png" Type="http://schemas.openxmlformats.org/officeDocument/2006/relationships/image"/><Relationship Id="rId21" Target="../media/image62.png" Type="http://schemas.openxmlformats.org/officeDocument/2006/relationships/image"/><Relationship Id="rId22" Target="../media/image63.png" Type="http://schemas.openxmlformats.org/officeDocument/2006/relationships/image"/><Relationship Id="rId23" Target="../media/image64.png" Type="http://schemas.openxmlformats.org/officeDocument/2006/relationships/image"/><Relationship Id="rId24" Target="../media/image65.png" Type="http://schemas.openxmlformats.org/officeDocument/2006/relationships/image"/><Relationship Id="rId25" Target="../media/image66.png" Type="http://schemas.openxmlformats.org/officeDocument/2006/relationships/image"/><Relationship Id="rId26" Target="../media/image67.png" Type="http://schemas.openxmlformats.org/officeDocument/2006/relationships/image"/><Relationship Id="rId27" Target="../media/image68.png" Type="http://schemas.openxmlformats.org/officeDocument/2006/relationships/image"/><Relationship Id="rId28" Target="../media/image69.png" Type="http://schemas.openxmlformats.org/officeDocument/2006/relationships/image"/><Relationship Id="rId29" Target="../media/image70.png" Type="http://schemas.openxmlformats.org/officeDocument/2006/relationships/image"/><Relationship Id="rId3" Target="../media/image45.png" Type="http://schemas.openxmlformats.org/officeDocument/2006/relationships/image"/><Relationship Id="rId30" Target="../media/image71.png" Type="http://schemas.openxmlformats.org/officeDocument/2006/relationships/image"/><Relationship Id="rId31" Target="../media/image72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6.png" Type="http://schemas.openxmlformats.org/officeDocument/2006/relationships/image"/><Relationship Id="rId11" Target="../media/image222.png" Type="http://schemas.openxmlformats.org/officeDocument/2006/relationships/image"/><Relationship Id="rId12" Target="../media/image452.png" Type="http://schemas.openxmlformats.org/officeDocument/2006/relationships/image"/><Relationship Id="rId13" Target="../media/image457.png" Type="http://schemas.openxmlformats.org/officeDocument/2006/relationships/image"/><Relationship Id="rId14" Target="../media/image458.png" Type="http://schemas.openxmlformats.org/officeDocument/2006/relationships/image"/><Relationship Id="rId15" Target="../media/image459.png" Type="http://schemas.openxmlformats.org/officeDocument/2006/relationships/image"/><Relationship Id="rId16" Target="../media/image460.png" Type="http://schemas.openxmlformats.org/officeDocument/2006/relationships/image"/><Relationship Id="rId17" Target="../media/image461.png" Type="http://schemas.openxmlformats.org/officeDocument/2006/relationships/image"/><Relationship Id="rId18" Target="../media/image462.png" Type="http://schemas.openxmlformats.org/officeDocument/2006/relationships/image"/><Relationship Id="rId19" Target="../media/image463.png" Type="http://schemas.openxmlformats.org/officeDocument/2006/relationships/image"/><Relationship Id="rId2" Target="../media/image2.png" Type="http://schemas.openxmlformats.org/officeDocument/2006/relationships/image"/><Relationship Id="rId20" Target="../media/image464.png" Type="http://schemas.openxmlformats.org/officeDocument/2006/relationships/image"/><Relationship Id="rId21" Target="../media/image465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5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7.png" Type="http://schemas.openxmlformats.org/officeDocument/2006/relationships/image"/><Relationship Id="rId11" Target="../media/image222.png" Type="http://schemas.openxmlformats.org/officeDocument/2006/relationships/image"/><Relationship Id="rId12" Target="../media/image468.png" Type="http://schemas.openxmlformats.org/officeDocument/2006/relationships/image"/><Relationship Id="rId13" Target="../media/image469.png" Type="http://schemas.openxmlformats.org/officeDocument/2006/relationships/image"/><Relationship Id="rId14" Target="../media/image470.png" Type="http://schemas.openxmlformats.org/officeDocument/2006/relationships/image"/><Relationship Id="rId15" Target="../media/image471.png" Type="http://schemas.openxmlformats.org/officeDocument/2006/relationships/image"/><Relationship Id="rId16" Target="../media/image472.png" Type="http://schemas.openxmlformats.org/officeDocument/2006/relationships/image"/><Relationship Id="rId17" Target="../media/image473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6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5.png" Type="http://schemas.openxmlformats.org/officeDocument/2006/relationships/image"/><Relationship Id="rId11" Target="../media/image476.png" Type="http://schemas.openxmlformats.org/officeDocument/2006/relationships/image"/><Relationship Id="rId12" Target="../media/image477.png" Type="http://schemas.openxmlformats.org/officeDocument/2006/relationships/image"/><Relationship Id="rId13" Target="../media/image222.png" Type="http://schemas.openxmlformats.org/officeDocument/2006/relationships/image"/><Relationship Id="rId14" Target="../media/image47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7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0.png" Type="http://schemas.openxmlformats.org/officeDocument/2006/relationships/image"/><Relationship Id="rId11" Target="../media/image222.png" Type="http://schemas.openxmlformats.org/officeDocument/2006/relationships/image"/><Relationship Id="rId12" Target="../media/image481.png" Type="http://schemas.openxmlformats.org/officeDocument/2006/relationships/image"/><Relationship Id="rId13" Target="../media/image482.png" Type="http://schemas.openxmlformats.org/officeDocument/2006/relationships/image"/><Relationship Id="rId14" Target="../media/image483.png" Type="http://schemas.openxmlformats.org/officeDocument/2006/relationships/image"/><Relationship Id="rId15" Target="../media/image484.png" Type="http://schemas.openxmlformats.org/officeDocument/2006/relationships/image"/><Relationship Id="rId16" Target="../media/image485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7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7.png" Type="http://schemas.openxmlformats.org/officeDocument/2006/relationships/image"/><Relationship Id="rId11" Target="../media/image222.png" Type="http://schemas.openxmlformats.org/officeDocument/2006/relationships/image"/><Relationship Id="rId12" Target="../media/image488.png" Type="http://schemas.openxmlformats.org/officeDocument/2006/relationships/image"/><Relationship Id="rId13" Target="../media/image489.png" Type="http://schemas.openxmlformats.org/officeDocument/2006/relationships/image"/><Relationship Id="rId14" Target="../media/image490.png" Type="http://schemas.openxmlformats.org/officeDocument/2006/relationships/image"/><Relationship Id="rId15" Target="../media/image491.png" Type="http://schemas.openxmlformats.org/officeDocument/2006/relationships/image"/><Relationship Id="rId16" Target="../media/image492.png" Type="http://schemas.openxmlformats.org/officeDocument/2006/relationships/image"/><Relationship Id="rId17" Target="../media/image493.png" Type="http://schemas.openxmlformats.org/officeDocument/2006/relationships/image"/><Relationship Id="rId18" Target="../media/image494.png" Type="http://schemas.openxmlformats.org/officeDocument/2006/relationships/image"/><Relationship Id="rId19" Target="../media/image495.png" Type="http://schemas.openxmlformats.org/officeDocument/2006/relationships/image"/><Relationship Id="rId2" Target="../media/image2.png" Type="http://schemas.openxmlformats.org/officeDocument/2006/relationships/image"/><Relationship Id="rId20" Target="../media/image496.png" Type="http://schemas.openxmlformats.org/officeDocument/2006/relationships/image"/><Relationship Id="rId21" Target="../media/image497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48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499.png" Type="http://schemas.openxmlformats.org/officeDocument/2006/relationships/image"/><Relationship Id="rId13" Target="../media/image50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98.png" Type="http://schemas.openxmlformats.org/officeDocument/2006/relationships/image"/><Relationship Id="rId5" Target="../media/image222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4.png" Type="http://schemas.openxmlformats.org/officeDocument/2006/relationships/image"/><Relationship Id="rId11" Target="../media/image435.png" Type="http://schemas.openxmlformats.org/officeDocument/2006/relationships/image"/><Relationship Id="rId12" Target="../media/image436.png" Type="http://schemas.openxmlformats.org/officeDocument/2006/relationships/image"/><Relationship Id="rId13" Target="../media/image502.png" Type="http://schemas.openxmlformats.org/officeDocument/2006/relationships/image"/><Relationship Id="rId14" Target="../media/image2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4.png" Type="http://schemas.openxmlformats.org/officeDocument/2006/relationships/image"/><Relationship Id="rId9" Target="../media/image50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4.png" Type="http://schemas.openxmlformats.org/officeDocument/2006/relationships/image"/><Relationship Id="rId11" Target="../media/image504.png" Type="http://schemas.openxmlformats.org/officeDocument/2006/relationships/image"/><Relationship Id="rId12" Target="../media/image237.png" Type="http://schemas.openxmlformats.org/officeDocument/2006/relationships/image"/><Relationship Id="rId13" Target="../media/image2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8.png" Type="http://schemas.openxmlformats.org/officeDocument/2006/relationships/image"/><Relationship Id="rId9" Target="../media/image503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08.png" Type="http://schemas.openxmlformats.org/officeDocument/2006/relationships/image"/><Relationship Id="rId11" Target="../media/image222.png" Type="http://schemas.openxmlformats.org/officeDocument/2006/relationships/image"/><Relationship Id="rId12" Target="../media/image509.png" Type="http://schemas.openxmlformats.org/officeDocument/2006/relationships/image"/><Relationship Id="rId13" Target="../media/image510.png" Type="http://schemas.openxmlformats.org/officeDocument/2006/relationships/image"/><Relationship Id="rId14" Target="../media/image511.png" Type="http://schemas.openxmlformats.org/officeDocument/2006/relationships/image"/><Relationship Id="rId15" Target="../media/image512.png" Type="http://schemas.openxmlformats.org/officeDocument/2006/relationships/image"/><Relationship Id="rId16" Target="../media/image513.png" Type="http://schemas.openxmlformats.org/officeDocument/2006/relationships/image"/><Relationship Id="rId17" Target="../media/image514.png" Type="http://schemas.openxmlformats.org/officeDocument/2006/relationships/image"/><Relationship Id="rId18" Target="../media/image515.png" Type="http://schemas.openxmlformats.org/officeDocument/2006/relationships/image"/><Relationship Id="rId19" Target="../media/image516.png" Type="http://schemas.openxmlformats.org/officeDocument/2006/relationships/image"/><Relationship Id="rId2" Target="../media/image12.png" Type="http://schemas.openxmlformats.org/officeDocument/2006/relationships/image"/><Relationship Id="rId20" Target="../media/image517.png" Type="http://schemas.openxmlformats.org/officeDocument/2006/relationships/image"/><Relationship Id="rId21" Target="../media/image518.png" Type="http://schemas.openxmlformats.org/officeDocument/2006/relationships/image"/><Relationship Id="rId22" Target="../media/image519.png" Type="http://schemas.openxmlformats.org/officeDocument/2006/relationships/image"/><Relationship Id="rId23" Target="../media/image520.png" Type="http://schemas.openxmlformats.org/officeDocument/2006/relationships/image"/><Relationship Id="rId24" Target="../media/image521.png" Type="http://schemas.openxmlformats.org/officeDocument/2006/relationships/image"/><Relationship Id="rId25" Target="../media/image522.png" Type="http://schemas.openxmlformats.org/officeDocument/2006/relationships/image"/><Relationship Id="rId26" Target="../media/image52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212.png" Type="http://schemas.openxmlformats.org/officeDocument/2006/relationships/image"/><Relationship Id="rId6" Target="../media/image49.png" Type="http://schemas.openxmlformats.org/officeDocument/2006/relationships/image"/><Relationship Id="rId7" Target="../media/image505.png" Type="http://schemas.openxmlformats.org/officeDocument/2006/relationships/image"/><Relationship Id="rId8" Target="../media/image506.png" Type="http://schemas.openxmlformats.org/officeDocument/2006/relationships/image"/><Relationship Id="rId9" Target="../media/image50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5.png" Type="http://schemas.openxmlformats.org/officeDocument/2006/relationships/image"/><Relationship Id="rId11" Target="../media/image222.png" Type="http://schemas.openxmlformats.org/officeDocument/2006/relationships/image"/><Relationship Id="rId12" Target="../media/image526.png" Type="http://schemas.openxmlformats.org/officeDocument/2006/relationships/image"/><Relationship Id="rId13" Target="../media/image527.png" Type="http://schemas.openxmlformats.org/officeDocument/2006/relationships/image"/><Relationship Id="rId14" Target="../media/image528.png" Type="http://schemas.openxmlformats.org/officeDocument/2006/relationships/image"/><Relationship Id="rId15" Target="../media/image529.png" Type="http://schemas.openxmlformats.org/officeDocument/2006/relationships/image"/><Relationship Id="rId16" Target="../media/image530.png" Type="http://schemas.openxmlformats.org/officeDocument/2006/relationships/image"/><Relationship Id="rId17" Target="../media/image531.png" Type="http://schemas.openxmlformats.org/officeDocument/2006/relationships/image"/><Relationship Id="rId18" Target="../media/image532.png" Type="http://schemas.openxmlformats.org/officeDocument/2006/relationships/image"/><Relationship Id="rId19" Target="../media/image533.png" Type="http://schemas.openxmlformats.org/officeDocument/2006/relationships/image"/><Relationship Id="rId2" Target="../media/image2.png" Type="http://schemas.openxmlformats.org/officeDocument/2006/relationships/image"/><Relationship Id="rId20" Target="../media/image534.png" Type="http://schemas.openxmlformats.org/officeDocument/2006/relationships/image"/><Relationship Id="rId21" Target="../media/image535.png" Type="http://schemas.openxmlformats.org/officeDocument/2006/relationships/image"/><Relationship Id="rId22" Target="../media/image536.png" Type="http://schemas.openxmlformats.org/officeDocument/2006/relationships/image"/><Relationship Id="rId23" Target="../media/image537.png" Type="http://schemas.openxmlformats.org/officeDocument/2006/relationships/image"/><Relationship Id="rId24" Target="../media/image538.png" Type="http://schemas.openxmlformats.org/officeDocument/2006/relationships/image"/><Relationship Id="rId25" Target="../media/image539.png" Type="http://schemas.openxmlformats.org/officeDocument/2006/relationships/image"/><Relationship Id="rId26" Target="../media/image540.png" Type="http://schemas.openxmlformats.org/officeDocument/2006/relationships/image"/><Relationship Id="rId27" Target="../media/image541.png" Type="http://schemas.openxmlformats.org/officeDocument/2006/relationships/image"/><Relationship Id="rId28" Target="../media/image542.png" Type="http://schemas.openxmlformats.org/officeDocument/2006/relationships/image"/><Relationship Id="rId29" Target="../media/image543.png" Type="http://schemas.openxmlformats.org/officeDocument/2006/relationships/image"/><Relationship Id="rId3" Target="../media/image12.png" Type="http://schemas.openxmlformats.org/officeDocument/2006/relationships/image"/><Relationship Id="rId30" Target="../media/image544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505.png" Type="http://schemas.openxmlformats.org/officeDocument/2006/relationships/image"/><Relationship Id="rId9" Target="../media/image5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19" Target="../media/image83.png" Type="http://schemas.openxmlformats.org/officeDocument/2006/relationships/image"/><Relationship Id="rId2" Target="../media/image2.png" Type="http://schemas.openxmlformats.org/officeDocument/2006/relationships/image"/><Relationship Id="rId20" Target="../media/image84.png" Type="http://schemas.openxmlformats.org/officeDocument/2006/relationships/image"/><Relationship Id="rId21" Target="../media/image85.png" Type="http://schemas.openxmlformats.org/officeDocument/2006/relationships/image"/><Relationship Id="rId22" Target="../media/image86.png" Type="http://schemas.openxmlformats.org/officeDocument/2006/relationships/image"/><Relationship Id="rId23" Target="../media/image87.png" Type="http://schemas.openxmlformats.org/officeDocument/2006/relationships/image"/><Relationship Id="rId24" Target="../media/image88.png" Type="http://schemas.openxmlformats.org/officeDocument/2006/relationships/image"/><Relationship Id="rId25" Target="../media/image89.png" Type="http://schemas.openxmlformats.org/officeDocument/2006/relationships/image"/><Relationship Id="rId26" Target="../media/image90.png" Type="http://schemas.openxmlformats.org/officeDocument/2006/relationships/image"/><Relationship Id="rId27" Target="../media/image91.png" Type="http://schemas.openxmlformats.org/officeDocument/2006/relationships/image"/><Relationship Id="rId28" Target="../media/image92.png" Type="http://schemas.openxmlformats.org/officeDocument/2006/relationships/image"/><Relationship Id="rId29" Target="../media/image93.png" Type="http://schemas.openxmlformats.org/officeDocument/2006/relationships/image"/><Relationship Id="rId3" Target="../media/image12.png" Type="http://schemas.openxmlformats.org/officeDocument/2006/relationships/image"/><Relationship Id="rId30" Target="../media/image94.png" Type="http://schemas.openxmlformats.org/officeDocument/2006/relationships/image"/><Relationship Id="rId31" Target="../media/image95.png" Type="http://schemas.openxmlformats.org/officeDocument/2006/relationships/image"/><Relationship Id="rId32" Target="../media/image96.png" Type="http://schemas.openxmlformats.org/officeDocument/2006/relationships/image"/><Relationship Id="rId33" Target="../media/image97.png" Type="http://schemas.openxmlformats.org/officeDocument/2006/relationships/image"/><Relationship Id="rId34" Target="../media/image98.png" Type="http://schemas.openxmlformats.org/officeDocument/2006/relationships/image"/><Relationship Id="rId35" Target="../media/image99.png" Type="http://schemas.openxmlformats.org/officeDocument/2006/relationships/image"/><Relationship Id="rId36" Target="../media/image100.png" Type="http://schemas.openxmlformats.org/officeDocument/2006/relationships/image"/><Relationship Id="rId37" Target="../media/image101.png" Type="http://schemas.openxmlformats.org/officeDocument/2006/relationships/image"/><Relationship Id="rId38" Target="../media/image102.png" Type="http://schemas.openxmlformats.org/officeDocument/2006/relationships/image"/><Relationship Id="rId39" Target="../media/image103.png" Type="http://schemas.openxmlformats.org/officeDocument/2006/relationships/image"/><Relationship Id="rId4" Target="../media/image73.png" Type="http://schemas.openxmlformats.org/officeDocument/2006/relationships/image"/><Relationship Id="rId40" Target="../media/image104.png" Type="http://schemas.openxmlformats.org/officeDocument/2006/relationships/image"/><Relationship Id="rId41" Target="../media/image105.png" Type="http://schemas.openxmlformats.org/officeDocument/2006/relationships/image"/><Relationship Id="rId42" Target="../media/image106.png" Type="http://schemas.openxmlformats.org/officeDocument/2006/relationships/image"/><Relationship Id="rId43" Target="../media/image107.png" Type="http://schemas.openxmlformats.org/officeDocument/2006/relationships/image"/><Relationship Id="rId44" Target="../media/image108.png" Type="http://schemas.openxmlformats.org/officeDocument/2006/relationships/image"/><Relationship Id="rId45" Target="../media/image109.png" Type="http://schemas.openxmlformats.org/officeDocument/2006/relationships/image"/><Relationship Id="rId46" Target="../media/image110.png" Type="http://schemas.openxmlformats.org/officeDocument/2006/relationships/image"/><Relationship Id="rId47" Target="../media/image111.png" Type="http://schemas.openxmlformats.org/officeDocument/2006/relationships/image"/><Relationship Id="rId48" Target="../media/image112.png" Type="http://schemas.openxmlformats.org/officeDocument/2006/relationships/image"/><Relationship Id="rId49" Target="../media/image113.png" Type="http://schemas.openxmlformats.org/officeDocument/2006/relationships/image"/><Relationship Id="rId5" Target="../media/image14.png" Type="http://schemas.openxmlformats.org/officeDocument/2006/relationships/image"/><Relationship Id="rId50" Target="../media/image114.png" Type="http://schemas.openxmlformats.org/officeDocument/2006/relationships/image"/><Relationship Id="rId51" Target="../media/image115.png" Type="http://schemas.openxmlformats.org/officeDocument/2006/relationships/image"/><Relationship Id="rId52" Target="../media/image116.png" Type="http://schemas.openxmlformats.org/officeDocument/2006/relationships/image"/><Relationship Id="rId53" Target="../media/image117.png" Type="http://schemas.openxmlformats.org/officeDocument/2006/relationships/image"/><Relationship Id="rId54" Target="../media/image118.png" Type="http://schemas.openxmlformats.org/officeDocument/2006/relationships/image"/><Relationship Id="rId55" Target="../media/image119.png" Type="http://schemas.openxmlformats.org/officeDocument/2006/relationships/image"/><Relationship Id="rId56" Target="../media/image120.png" Type="http://schemas.openxmlformats.org/officeDocument/2006/relationships/image"/><Relationship Id="rId57" Target="../media/image121.png" Type="http://schemas.openxmlformats.org/officeDocument/2006/relationships/image"/><Relationship Id="rId58" Target="../media/image122.png" Type="http://schemas.openxmlformats.org/officeDocument/2006/relationships/image"/><Relationship Id="rId59" Target="../media/image123.png" Type="http://schemas.openxmlformats.org/officeDocument/2006/relationships/image"/><Relationship Id="rId6" Target="../media/image44.png" Type="http://schemas.openxmlformats.org/officeDocument/2006/relationships/image"/><Relationship Id="rId60" Target="../media/image124.png" Type="http://schemas.openxmlformats.org/officeDocument/2006/relationships/image"/><Relationship Id="rId61" Target="../media/image125.png" Type="http://schemas.openxmlformats.org/officeDocument/2006/relationships/image"/><Relationship Id="rId62" Target="../media/image126.png" Type="http://schemas.openxmlformats.org/officeDocument/2006/relationships/image"/><Relationship Id="rId63" Target="../media/image127.png" Type="http://schemas.openxmlformats.org/officeDocument/2006/relationships/image"/><Relationship Id="rId64" Target="../media/image128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6.png" Type="http://schemas.openxmlformats.org/officeDocument/2006/relationships/image"/><Relationship Id="rId11" Target="../media/image547.png" Type="http://schemas.openxmlformats.org/officeDocument/2006/relationships/image"/><Relationship Id="rId12" Target="../media/image548.png" Type="http://schemas.openxmlformats.org/officeDocument/2006/relationships/image"/><Relationship Id="rId13" Target="../media/image222.png" Type="http://schemas.openxmlformats.org/officeDocument/2006/relationships/image"/><Relationship Id="rId14" Target="../media/image549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545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1.png" Type="http://schemas.openxmlformats.org/officeDocument/2006/relationships/image"/><Relationship Id="rId11" Target="../media/image222.png" Type="http://schemas.openxmlformats.org/officeDocument/2006/relationships/image"/><Relationship Id="rId12" Target="../media/image552.png" Type="http://schemas.openxmlformats.org/officeDocument/2006/relationships/image"/><Relationship Id="rId13" Target="../media/image553.png" Type="http://schemas.openxmlformats.org/officeDocument/2006/relationships/image"/><Relationship Id="rId14" Target="../media/image554.png" Type="http://schemas.openxmlformats.org/officeDocument/2006/relationships/image"/><Relationship Id="rId15" Target="../media/image555.png" Type="http://schemas.openxmlformats.org/officeDocument/2006/relationships/image"/><Relationship Id="rId16" Target="../media/image556.png" Type="http://schemas.openxmlformats.org/officeDocument/2006/relationships/image"/><Relationship Id="rId17" Target="../media/image557.png" Type="http://schemas.openxmlformats.org/officeDocument/2006/relationships/image"/><Relationship Id="rId18" Target="../media/image558.png" Type="http://schemas.openxmlformats.org/officeDocument/2006/relationships/image"/><Relationship Id="rId19" Target="../media/image559.png" Type="http://schemas.openxmlformats.org/officeDocument/2006/relationships/image"/><Relationship Id="rId2" Target="../media/image2.png" Type="http://schemas.openxmlformats.org/officeDocument/2006/relationships/image"/><Relationship Id="rId20" Target="../media/image560.png" Type="http://schemas.openxmlformats.org/officeDocument/2006/relationships/image"/><Relationship Id="rId21" Target="../media/image561.png" Type="http://schemas.openxmlformats.org/officeDocument/2006/relationships/image"/><Relationship Id="rId22" Target="../media/image562.png" Type="http://schemas.openxmlformats.org/officeDocument/2006/relationships/image"/><Relationship Id="rId23" Target="../media/image563.png" Type="http://schemas.openxmlformats.org/officeDocument/2006/relationships/image"/><Relationship Id="rId24" Target="../media/image564.png" Type="http://schemas.openxmlformats.org/officeDocument/2006/relationships/image"/><Relationship Id="rId25" Target="../media/image565.png" Type="http://schemas.openxmlformats.org/officeDocument/2006/relationships/image"/><Relationship Id="rId26" Target="../media/image566.png" Type="http://schemas.openxmlformats.org/officeDocument/2006/relationships/image"/><Relationship Id="rId27" Target="../media/image567.png" Type="http://schemas.openxmlformats.org/officeDocument/2006/relationships/image"/><Relationship Id="rId28" Target="../media/image568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505.png" Type="http://schemas.openxmlformats.org/officeDocument/2006/relationships/image"/><Relationship Id="rId9" Target="../media/image550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1.png" Type="http://schemas.openxmlformats.org/officeDocument/2006/relationships/image"/><Relationship Id="rId11" Target="../media/image222.png" Type="http://schemas.openxmlformats.org/officeDocument/2006/relationships/image"/><Relationship Id="rId12" Target="../media/image572.png" Type="http://schemas.openxmlformats.org/officeDocument/2006/relationships/image"/><Relationship Id="rId13" Target="../media/image573.png" Type="http://schemas.openxmlformats.org/officeDocument/2006/relationships/image"/><Relationship Id="rId14" Target="../media/image574.png" Type="http://schemas.openxmlformats.org/officeDocument/2006/relationships/image"/><Relationship Id="rId15" Target="../media/image575.png" Type="http://schemas.openxmlformats.org/officeDocument/2006/relationships/image"/><Relationship Id="rId16" Target="../media/image576.png" Type="http://schemas.openxmlformats.org/officeDocument/2006/relationships/image"/><Relationship Id="rId17" Target="../media/image577.png" Type="http://schemas.openxmlformats.org/officeDocument/2006/relationships/image"/><Relationship Id="rId18" Target="../media/image578.png" Type="http://schemas.openxmlformats.org/officeDocument/2006/relationships/image"/><Relationship Id="rId19" Target="../media/image579.png" Type="http://schemas.openxmlformats.org/officeDocument/2006/relationships/image"/><Relationship Id="rId2" Target="../media/image2.png" Type="http://schemas.openxmlformats.org/officeDocument/2006/relationships/image"/><Relationship Id="rId20" Target="../media/image580.png" Type="http://schemas.openxmlformats.org/officeDocument/2006/relationships/image"/><Relationship Id="rId21" Target="../media/image581.png" Type="http://schemas.openxmlformats.org/officeDocument/2006/relationships/image"/><Relationship Id="rId22" Target="../media/image582.png" Type="http://schemas.openxmlformats.org/officeDocument/2006/relationships/image"/><Relationship Id="rId23" Target="../media/image583.png" Type="http://schemas.openxmlformats.org/officeDocument/2006/relationships/image"/><Relationship Id="rId24" Target="../media/image584.png" Type="http://schemas.openxmlformats.org/officeDocument/2006/relationships/image"/><Relationship Id="rId25" Target="../media/image585.png" Type="http://schemas.openxmlformats.org/officeDocument/2006/relationships/image"/><Relationship Id="rId26" Target="../media/image586.png" Type="http://schemas.openxmlformats.org/officeDocument/2006/relationships/image"/><Relationship Id="rId27" Target="../media/image587.png" Type="http://schemas.openxmlformats.org/officeDocument/2006/relationships/image"/><Relationship Id="rId28" Target="../media/image588.png" Type="http://schemas.openxmlformats.org/officeDocument/2006/relationships/image"/><Relationship Id="rId29" Target="../media/image589.png" Type="http://schemas.openxmlformats.org/officeDocument/2006/relationships/image"/><Relationship Id="rId3" Target="../media/image12.png" Type="http://schemas.openxmlformats.org/officeDocument/2006/relationships/image"/><Relationship Id="rId30" Target="../media/image590.png" Type="http://schemas.openxmlformats.org/officeDocument/2006/relationships/image"/><Relationship Id="rId31" Target="../media/image591.png" Type="http://schemas.openxmlformats.org/officeDocument/2006/relationships/image"/><Relationship Id="rId32" Target="../media/image592.png" Type="http://schemas.openxmlformats.org/officeDocument/2006/relationships/image"/><Relationship Id="rId33" Target="../media/image593.png" Type="http://schemas.openxmlformats.org/officeDocument/2006/relationships/image"/><Relationship Id="rId34" Target="../media/image594.png" Type="http://schemas.openxmlformats.org/officeDocument/2006/relationships/image"/><Relationship Id="rId35" Target="../media/image595.png" Type="http://schemas.openxmlformats.org/officeDocument/2006/relationships/image"/><Relationship Id="rId36" Target="../media/image596.png" Type="http://schemas.openxmlformats.org/officeDocument/2006/relationships/image"/><Relationship Id="rId37" Target="../media/image597.png" Type="http://schemas.openxmlformats.org/officeDocument/2006/relationships/image"/><Relationship Id="rId38" Target="../media/image598.png" Type="http://schemas.openxmlformats.org/officeDocument/2006/relationships/image"/><Relationship Id="rId39" Target="../media/image599.png" Type="http://schemas.openxmlformats.org/officeDocument/2006/relationships/image"/><Relationship Id="rId4" Target="../media/image44.png" Type="http://schemas.openxmlformats.org/officeDocument/2006/relationships/image"/><Relationship Id="rId40" Target="../media/image600.png" Type="http://schemas.openxmlformats.org/officeDocument/2006/relationships/image"/><Relationship Id="rId41" Target="../media/image601.png" Type="http://schemas.openxmlformats.org/officeDocument/2006/relationships/image"/><Relationship Id="rId42" Target="../media/image602.png" Type="http://schemas.openxmlformats.org/officeDocument/2006/relationships/image"/><Relationship Id="rId43" Target="../media/image603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569.png" Type="http://schemas.openxmlformats.org/officeDocument/2006/relationships/image"/><Relationship Id="rId9" Target="../media/image57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5.png" Type="http://schemas.openxmlformats.org/officeDocument/2006/relationships/image"/><Relationship Id="rId11" Target="../media/image551.png" Type="http://schemas.openxmlformats.org/officeDocument/2006/relationships/image"/><Relationship Id="rId12" Target="../media/image222.png" Type="http://schemas.openxmlformats.org/officeDocument/2006/relationships/image"/><Relationship Id="rId13" Target="../media/image606.png" Type="http://schemas.openxmlformats.org/officeDocument/2006/relationships/image"/><Relationship Id="rId14" Target="../media/image607.png" Type="http://schemas.openxmlformats.org/officeDocument/2006/relationships/image"/><Relationship Id="rId15" Target="../media/image608.png" Type="http://schemas.openxmlformats.org/officeDocument/2006/relationships/image"/><Relationship Id="rId16" Target="../media/image609.png" Type="http://schemas.openxmlformats.org/officeDocument/2006/relationships/image"/><Relationship Id="rId17" Target="../media/image610.png" Type="http://schemas.openxmlformats.org/officeDocument/2006/relationships/image"/><Relationship Id="rId18" Target="../media/image611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569.png" Type="http://schemas.openxmlformats.org/officeDocument/2006/relationships/image"/><Relationship Id="rId9" Target="../media/image604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3.png" Type="http://schemas.openxmlformats.org/officeDocument/2006/relationships/image"/><Relationship Id="rId11" Target="../media/image614.png" Type="http://schemas.openxmlformats.org/officeDocument/2006/relationships/image"/><Relationship Id="rId12" Target="../media/image222.png" Type="http://schemas.openxmlformats.org/officeDocument/2006/relationships/image"/><Relationship Id="rId13" Target="../media/image615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612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7.png" Type="http://schemas.openxmlformats.org/officeDocument/2006/relationships/image"/><Relationship Id="rId11" Target="../media/image618.png" Type="http://schemas.openxmlformats.org/officeDocument/2006/relationships/image"/><Relationship Id="rId12" Target="../media/image619.png" Type="http://schemas.openxmlformats.org/officeDocument/2006/relationships/image"/><Relationship Id="rId13" Target="../media/image222.png" Type="http://schemas.openxmlformats.org/officeDocument/2006/relationships/image"/><Relationship Id="rId14" Target="../media/image620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61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7.png" Type="http://schemas.openxmlformats.org/officeDocument/2006/relationships/image"/><Relationship Id="rId11" Target="../media/image622.png" Type="http://schemas.openxmlformats.org/officeDocument/2006/relationships/image"/><Relationship Id="rId12" Target="../media/image623.png" Type="http://schemas.openxmlformats.org/officeDocument/2006/relationships/image"/><Relationship Id="rId13" Target="../media/image222.png" Type="http://schemas.openxmlformats.org/officeDocument/2006/relationships/image"/><Relationship Id="rId14" Target="../media/image624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62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7.png" Type="http://schemas.openxmlformats.org/officeDocument/2006/relationships/image"/><Relationship Id="rId11" Target="../media/image626.png" Type="http://schemas.openxmlformats.org/officeDocument/2006/relationships/image"/><Relationship Id="rId12" Target="../media/image623.png" Type="http://schemas.openxmlformats.org/officeDocument/2006/relationships/image"/><Relationship Id="rId13" Target="../media/image222.png" Type="http://schemas.openxmlformats.org/officeDocument/2006/relationships/image"/><Relationship Id="rId14" Target="../media/image627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625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4.png" Type="http://schemas.openxmlformats.org/officeDocument/2006/relationships/image"/><Relationship Id="rId11" Target="../media/image504.png" Type="http://schemas.openxmlformats.org/officeDocument/2006/relationships/image"/><Relationship Id="rId12" Target="../media/image629.png" Type="http://schemas.openxmlformats.org/officeDocument/2006/relationships/image"/><Relationship Id="rId13" Target="../media/image2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8.png" Type="http://schemas.openxmlformats.org/officeDocument/2006/relationships/image"/><Relationship Id="rId9" Target="../media/image62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1.png" Type="http://schemas.openxmlformats.org/officeDocument/2006/relationships/image"/><Relationship Id="rId11" Target="../media/image632.png" Type="http://schemas.openxmlformats.org/officeDocument/2006/relationships/image"/><Relationship Id="rId12" Target="../media/image633.png" Type="http://schemas.openxmlformats.org/officeDocument/2006/relationships/image"/><Relationship Id="rId13" Target="../media/image634.png" Type="http://schemas.openxmlformats.org/officeDocument/2006/relationships/image"/><Relationship Id="rId14" Target="../media/image635.png" Type="http://schemas.openxmlformats.org/officeDocument/2006/relationships/image"/><Relationship Id="rId15" Target="../media/image636.png" Type="http://schemas.openxmlformats.org/officeDocument/2006/relationships/image"/><Relationship Id="rId16" Target="../media/image637.png" Type="http://schemas.openxmlformats.org/officeDocument/2006/relationships/image"/><Relationship Id="rId17" Target="../media/image222.png" Type="http://schemas.openxmlformats.org/officeDocument/2006/relationships/image"/><Relationship Id="rId18" Target="../media/image638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6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30.png" Type="http://schemas.openxmlformats.org/officeDocument/2006/relationships/image"/><Relationship Id="rId13" Target="../media/image131.png" Type="http://schemas.openxmlformats.org/officeDocument/2006/relationships/image"/><Relationship Id="rId14" Target="../media/image132.png" Type="http://schemas.openxmlformats.org/officeDocument/2006/relationships/image"/><Relationship Id="rId15" Target="../media/image133.png" Type="http://schemas.openxmlformats.org/officeDocument/2006/relationships/image"/><Relationship Id="rId16" Target="../media/image134.png" Type="http://schemas.openxmlformats.org/officeDocument/2006/relationships/image"/><Relationship Id="rId17" Target="../media/image135.png" Type="http://schemas.openxmlformats.org/officeDocument/2006/relationships/image"/><Relationship Id="rId18" Target="../media/image136.png" Type="http://schemas.openxmlformats.org/officeDocument/2006/relationships/image"/><Relationship Id="rId19" Target="../media/image137.png" Type="http://schemas.openxmlformats.org/officeDocument/2006/relationships/image"/><Relationship Id="rId2" Target="../media/image2.png" Type="http://schemas.openxmlformats.org/officeDocument/2006/relationships/image"/><Relationship Id="rId20" Target="../media/image138.png" Type="http://schemas.openxmlformats.org/officeDocument/2006/relationships/image"/><Relationship Id="rId21" Target="../media/image139.png" Type="http://schemas.openxmlformats.org/officeDocument/2006/relationships/image"/><Relationship Id="rId22" Target="../media/image140.png" Type="http://schemas.openxmlformats.org/officeDocument/2006/relationships/image"/><Relationship Id="rId3" Target="../media/image12.png" Type="http://schemas.openxmlformats.org/officeDocument/2006/relationships/image"/><Relationship Id="rId4" Target="../media/image129.png" Type="http://schemas.openxmlformats.org/officeDocument/2006/relationships/image"/><Relationship Id="rId5" Target="../media/image14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42.png" Type="http://schemas.openxmlformats.org/officeDocument/2006/relationships/image"/><Relationship Id="rId13" Target="../media/image143.png" Type="http://schemas.openxmlformats.org/officeDocument/2006/relationships/image"/><Relationship Id="rId14" Target="../media/image144.png" Type="http://schemas.openxmlformats.org/officeDocument/2006/relationships/image"/><Relationship Id="rId15" Target="../media/image145.png" Type="http://schemas.openxmlformats.org/officeDocument/2006/relationships/image"/><Relationship Id="rId16" Target="../media/image146.png" Type="http://schemas.openxmlformats.org/officeDocument/2006/relationships/image"/><Relationship Id="rId17" Target="../media/image147.png" Type="http://schemas.openxmlformats.org/officeDocument/2006/relationships/image"/><Relationship Id="rId18" Target="../media/image148.png" Type="http://schemas.openxmlformats.org/officeDocument/2006/relationships/image"/><Relationship Id="rId19" Target="../media/image149.png" Type="http://schemas.openxmlformats.org/officeDocument/2006/relationships/image"/><Relationship Id="rId2" Target="../media/image2.png" Type="http://schemas.openxmlformats.org/officeDocument/2006/relationships/image"/><Relationship Id="rId20" Target="../media/image150.png" Type="http://schemas.openxmlformats.org/officeDocument/2006/relationships/image"/><Relationship Id="rId21" Target="../media/image151.png" Type="http://schemas.openxmlformats.org/officeDocument/2006/relationships/image"/><Relationship Id="rId22" Target="../media/image152.png" Type="http://schemas.openxmlformats.org/officeDocument/2006/relationships/image"/><Relationship Id="rId23" Target="../media/image153.png" Type="http://schemas.openxmlformats.org/officeDocument/2006/relationships/image"/><Relationship Id="rId24" Target="../media/image154.png" Type="http://schemas.openxmlformats.org/officeDocument/2006/relationships/image"/><Relationship Id="rId25" Target="../media/image155.png" Type="http://schemas.openxmlformats.org/officeDocument/2006/relationships/image"/><Relationship Id="rId3" Target="../media/image12.png" Type="http://schemas.openxmlformats.org/officeDocument/2006/relationships/image"/><Relationship Id="rId4" Target="../media/image141.png" Type="http://schemas.openxmlformats.org/officeDocument/2006/relationships/image"/><Relationship Id="rId5" Target="../media/image14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50.png" Type="http://schemas.openxmlformats.org/officeDocument/2006/relationships/image"/><Relationship Id="rId12" Target="../media/image158.png" Type="http://schemas.openxmlformats.org/officeDocument/2006/relationships/image"/><Relationship Id="rId13" Target="../media/image159.png" Type="http://schemas.openxmlformats.org/officeDocument/2006/relationships/image"/><Relationship Id="rId14" Target="../media/image160.png" Type="http://schemas.openxmlformats.org/officeDocument/2006/relationships/image"/><Relationship Id="rId15" Target="../media/image161.png" Type="http://schemas.openxmlformats.org/officeDocument/2006/relationships/image"/><Relationship Id="rId16" Target="../media/image162.png" Type="http://schemas.openxmlformats.org/officeDocument/2006/relationships/image"/><Relationship Id="rId17" Target="../media/image163.png" Type="http://schemas.openxmlformats.org/officeDocument/2006/relationships/image"/><Relationship Id="rId18" Target="../media/image164.png" Type="http://schemas.openxmlformats.org/officeDocument/2006/relationships/image"/><Relationship Id="rId19" Target="../media/image165.png" Type="http://schemas.openxmlformats.org/officeDocument/2006/relationships/image"/><Relationship Id="rId2" Target="../media/image12.png" Type="http://schemas.openxmlformats.org/officeDocument/2006/relationships/image"/><Relationship Id="rId20" Target="../media/image166.png" Type="http://schemas.openxmlformats.org/officeDocument/2006/relationships/image"/><Relationship Id="rId21" Target="../media/image167.png" Type="http://schemas.openxmlformats.org/officeDocument/2006/relationships/image"/><Relationship Id="rId22" Target="../media/image168.png" Type="http://schemas.openxmlformats.org/officeDocument/2006/relationships/image"/><Relationship Id="rId23" Target="../media/image169.png" Type="http://schemas.openxmlformats.org/officeDocument/2006/relationships/image"/><Relationship Id="rId24" Target="../media/image170.png" Type="http://schemas.openxmlformats.org/officeDocument/2006/relationships/image"/><Relationship Id="rId25" Target="../media/image171.png" Type="http://schemas.openxmlformats.org/officeDocument/2006/relationships/image"/><Relationship Id="rId26" Target="../media/image172.png" Type="http://schemas.openxmlformats.org/officeDocument/2006/relationships/image"/><Relationship Id="rId27" Target="../media/image173.png" Type="http://schemas.openxmlformats.org/officeDocument/2006/relationships/image"/><Relationship Id="rId28" Target="../media/image174.png" Type="http://schemas.openxmlformats.org/officeDocument/2006/relationships/image"/><Relationship Id="rId29" Target="../media/image175.png" Type="http://schemas.openxmlformats.org/officeDocument/2006/relationships/image"/><Relationship Id="rId3" Target="../media/image156.png" Type="http://schemas.openxmlformats.org/officeDocument/2006/relationships/image"/><Relationship Id="rId30" Target="../media/image176.png" Type="http://schemas.openxmlformats.org/officeDocument/2006/relationships/image"/><Relationship Id="rId31" Target="../media/image177.png" Type="http://schemas.openxmlformats.org/officeDocument/2006/relationships/image"/><Relationship Id="rId32" Target="../media/image178.png" Type="http://schemas.openxmlformats.org/officeDocument/2006/relationships/image"/><Relationship Id="rId33" Target="../media/image179.png" Type="http://schemas.openxmlformats.org/officeDocument/2006/relationships/image"/><Relationship Id="rId34" Target="../media/image180.png" Type="http://schemas.openxmlformats.org/officeDocument/2006/relationships/image"/><Relationship Id="rId35" Target="../media/image181.png" Type="http://schemas.openxmlformats.org/officeDocument/2006/relationships/image"/><Relationship Id="rId36" Target="../media/image182.png" Type="http://schemas.openxmlformats.org/officeDocument/2006/relationships/image"/><Relationship Id="rId37" Target="../media/image183.png" Type="http://schemas.openxmlformats.org/officeDocument/2006/relationships/image"/><Relationship Id="rId38" Target="../media/image184.png" Type="http://schemas.openxmlformats.org/officeDocument/2006/relationships/image"/><Relationship Id="rId39" Target="../media/image185.png" Type="http://schemas.openxmlformats.org/officeDocument/2006/relationships/image"/><Relationship Id="rId4" Target="../media/image157.png" Type="http://schemas.openxmlformats.org/officeDocument/2006/relationships/image"/><Relationship Id="rId40" Target="../media/image186.png" Type="http://schemas.openxmlformats.org/officeDocument/2006/relationships/image"/><Relationship Id="rId41" Target="../media/image187.png" Type="http://schemas.openxmlformats.org/officeDocument/2006/relationships/image"/><Relationship Id="rId42" Target="../media/image188.png" Type="http://schemas.openxmlformats.org/officeDocument/2006/relationships/image"/><Relationship Id="rId43" Target="../media/image189.png" Type="http://schemas.openxmlformats.org/officeDocument/2006/relationships/image"/><Relationship Id="rId44" Target="../media/image190.png" Type="http://schemas.openxmlformats.org/officeDocument/2006/relationships/image"/><Relationship Id="rId45" Target="../media/image191.png" Type="http://schemas.openxmlformats.org/officeDocument/2006/relationships/image"/><Relationship Id="rId46" Target="../media/image192.png" Type="http://schemas.openxmlformats.org/officeDocument/2006/relationships/image"/><Relationship Id="rId47" Target="../media/image193.png" Type="http://schemas.openxmlformats.org/officeDocument/2006/relationships/image"/><Relationship Id="rId48" Target="../media/image194.png" Type="http://schemas.openxmlformats.org/officeDocument/2006/relationships/image"/><Relationship Id="rId49" Target="../media/image195.png" Type="http://schemas.openxmlformats.org/officeDocument/2006/relationships/image"/><Relationship Id="rId5" Target="../media/image2.png" Type="http://schemas.openxmlformats.org/officeDocument/2006/relationships/image"/><Relationship Id="rId50" Target="../media/image196.png" Type="http://schemas.openxmlformats.org/officeDocument/2006/relationships/image"/><Relationship Id="rId51" Target="../media/image197.png" Type="http://schemas.openxmlformats.org/officeDocument/2006/relationships/image"/><Relationship Id="rId52" Target="../media/image198.png" Type="http://schemas.openxmlformats.org/officeDocument/2006/relationships/image"/><Relationship Id="rId53" Target="../media/image199.png" Type="http://schemas.openxmlformats.org/officeDocument/2006/relationships/image"/><Relationship Id="rId54" Target="../media/image200.png" Type="http://schemas.openxmlformats.org/officeDocument/2006/relationships/image"/><Relationship Id="rId55" Target="../media/image201.png" Type="http://schemas.openxmlformats.org/officeDocument/2006/relationships/image"/><Relationship Id="rId56" Target="../media/image202.png" Type="http://schemas.openxmlformats.org/officeDocument/2006/relationships/image"/><Relationship Id="rId57" Target="../media/image203.png" Type="http://schemas.openxmlformats.org/officeDocument/2006/relationships/image"/><Relationship Id="rId58" Target="../media/image204.png" Type="http://schemas.openxmlformats.org/officeDocument/2006/relationships/image"/><Relationship Id="rId59" Target="../media/image205.png" Type="http://schemas.openxmlformats.org/officeDocument/2006/relationships/image"/><Relationship Id="rId6" Target="../media/image44.png" Type="http://schemas.openxmlformats.org/officeDocument/2006/relationships/image"/><Relationship Id="rId60" Target="../media/image206.png" Type="http://schemas.openxmlformats.org/officeDocument/2006/relationships/image"/><Relationship Id="rId61" Target="../media/image207.png" Type="http://schemas.openxmlformats.org/officeDocument/2006/relationships/image"/><Relationship Id="rId62" Target="../media/image208.png" Type="http://schemas.openxmlformats.org/officeDocument/2006/relationships/image"/><Relationship Id="rId63" Target="../media/image209.png" Type="http://schemas.openxmlformats.org/officeDocument/2006/relationships/image"/><Relationship Id="rId64" Target="../media/image210.png" Type="http://schemas.openxmlformats.org/officeDocument/2006/relationships/image"/><Relationship Id="rId65" Target="../media/image211.png" Type="http://schemas.openxmlformats.org/officeDocument/2006/relationships/image"/><Relationship Id="rId7" Target="../media/image45.png" Type="http://schemas.openxmlformats.org/officeDocument/2006/relationships/image"/><Relationship Id="rId8" Target="../media/image74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5.png" Type="http://schemas.openxmlformats.org/officeDocument/2006/relationships/image"/><Relationship Id="rId11" Target="../media/image216.png" Type="http://schemas.openxmlformats.org/officeDocument/2006/relationships/image"/><Relationship Id="rId12" Target="../media/image217.png" Type="http://schemas.openxmlformats.org/officeDocument/2006/relationships/image"/><Relationship Id="rId13" Target="../media/image218.png" Type="http://schemas.openxmlformats.org/officeDocument/2006/relationships/image"/><Relationship Id="rId14" Target="../media/image219.png" Type="http://schemas.openxmlformats.org/officeDocument/2006/relationships/image"/><Relationship Id="rId15" Target="../media/image220.png" Type="http://schemas.openxmlformats.org/officeDocument/2006/relationships/image"/><Relationship Id="rId16" Target="../media/image221.png" Type="http://schemas.openxmlformats.org/officeDocument/2006/relationships/image"/><Relationship Id="rId17" Target="../media/image222.png" Type="http://schemas.openxmlformats.org/officeDocument/2006/relationships/image"/><Relationship Id="rId18" Target="../media/image223.png" Type="http://schemas.openxmlformats.org/officeDocument/2006/relationships/image"/><Relationship Id="rId19" Target="../media/image224.png" Type="http://schemas.openxmlformats.org/officeDocument/2006/relationships/image"/><Relationship Id="rId2" Target="../media/image2.png" Type="http://schemas.openxmlformats.org/officeDocument/2006/relationships/image"/><Relationship Id="rId20" Target="../media/image225.png" Type="http://schemas.openxmlformats.org/officeDocument/2006/relationships/image"/><Relationship Id="rId21" Target="../media/image226.png" Type="http://schemas.openxmlformats.org/officeDocument/2006/relationships/image"/><Relationship Id="rId22" Target="../media/image227.png" Type="http://schemas.openxmlformats.org/officeDocument/2006/relationships/image"/><Relationship Id="rId23" Target="../media/image228.png" Type="http://schemas.openxmlformats.org/officeDocument/2006/relationships/image"/><Relationship Id="rId24" Target="../media/image229.png" Type="http://schemas.openxmlformats.org/officeDocument/2006/relationships/image"/><Relationship Id="rId25" Target="../media/image230.png" Type="http://schemas.openxmlformats.org/officeDocument/2006/relationships/image"/><Relationship Id="rId26" Target="../media/image231.png" Type="http://schemas.openxmlformats.org/officeDocument/2006/relationships/image"/><Relationship Id="rId27" Target="../media/image232.png" Type="http://schemas.openxmlformats.org/officeDocument/2006/relationships/image"/><Relationship Id="rId28" Target="../media/image233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13.png" Type="http://schemas.openxmlformats.org/officeDocument/2006/relationships/image"/><Relationship Id="rId9" Target="../media/image2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6.png" Type="http://schemas.openxmlformats.org/officeDocument/2006/relationships/image"/><Relationship Id="rId11" Target="../media/image237.png" Type="http://schemas.openxmlformats.org/officeDocument/2006/relationships/image"/><Relationship Id="rId12" Target="../media/image222.png" Type="http://schemas.openxmlformats.org/officeDocument/2006/relationships/image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212.png" Type="http://schemas.openxmlformats.org/officeDocument/2006/relationships/image"/><Relationship Id="rId7" Target="../media/image49.png" Type="http://schemas.openxmlformats.org/officeDocument/2006/relationships/image"/><Relationship Id="rId8" Target="../media/image234.png" Type="http://schemas.openxmlformats.org/officeDocument/2006/relationships/image"/><Relationship Id="rId9" Target="../media/image2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0"/>
            <a:ext cx="11125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859000" y="6858000"/>
            <a:ext cx="3429000" cy="3429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30000" y="6858000"/>
            <a:ext cx="34290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0" y="3429000"/>
            <a:ext cx="3429000" cy="3429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430000" y="3429000"/>
            <a:ext cx="3429000" cy="342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430000" y="0"/>
            <a:ext cx="3429000" cy="3429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859000" y="0"/>
            <a:ext cx="3429000" cy="3429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04800" y="7721600"/>
            <a:ext cx="111252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81100" y="1384300"/>
            <a:ext cx="7327900" cy="394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25600" y="9169400"/>
            <a:ext cx="2324100" cy="330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" y="1778000"/>
            <a:ext cx="3708400" cy="914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12900" y="3911600"/>
            <a:ext cx="74295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882900"/>
            <a:ext cx="5041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71600" y="4406900"/>
            <a:ext cx="7404100" cy="341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52000" y="3416300"/>
            <a:ext cx="7696200" cy="4419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" y="1016000"/>
            <a:ext cx="5524500" cy="2628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955800" y="8242300"/>
            <a:ext cx="5613400" cy="647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426700" y="8280400"/>
            <a:ext cx="56261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78000" y="3873500"/>
            <a:ext cx="3517900" cy="461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6299200"/>
            <a:ext cx="3860800" cy="71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828800" y="6858000"/>
            <a:ext cx="3467100" cy="939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13400" y="3873500"/>
            <a:ext cx="3517900" cy="461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435600" y="6299200"/>
            <a:ext cx="3733800" cy="71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10200" y="6858000"/>
            <a:ext cx="3708400" cy="1308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461500" y="3873500"/>
            <a:ext cx="3517900" cy="4610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512300" y="6299200"/>
            <a:ext cx="34925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537700" y="6845300"/>
            <a:ext cx="3390900" cy="130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96900" y="3873500"/>
            <a:ext cx="3517900" cy="461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233400" y="6299200"/>
            <a:ext cx="3581400" cy="711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30500" y="4521200"/>
            <a:ext cx="1600200" cy="16002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756400" y="4686300"/>
            <a:ext cx="1270000" cy="1320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553700" y="4813300"/>
            <a:ext cx="1346200" cy="1308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439900" y="4686300"/>
            <a:ext cx="1244600" cy="1270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271500" y="6845300"/>
            <a:ext cx="3492500" cy="1308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2451100"/>
            <a:ext cx="5880100" cy="1320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2451100"/>
            <a:ext cx="9893300" cy="9867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60700" y="4699000"/>
            <a:ext cx="4940300" cy="4940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77000" y="2425700"/>
            <a:ext cx="12331700" cy="9906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47200" y="4686300"/>
            <a:ext cx="6172200" cy="495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946900" y="4495800"/>
            <a:ext cx="11061700" cy="62103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350500" y="4826000"/>
            <a:ext cx="4203700" cy="1003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483100" y="4813300"/>
            <a:ext cx="2273300" cy="100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352800" y="5676900"/>
            <a:ext cx="4572000" cy="3771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22400" y="3429000"/>
            <a:ext cx="39751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2425700"/>
            <a:ext cx="5943600" cy="137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12800" y="2451100"/>
            <a:ext cx="9893300" cy="9867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060700" y="4699000"/>
            <a:ext cx="4940300" cy="4940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527800" y="-50800"/>
            <a:ext cx="12331700" cy="13284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47200" y="2997200"/>
            <a:ext cx="6172200" cy="6642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569200" y="1727200"/>
            <a:ext cx="9753600" cy="9944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388600" y="3378200"/>
            <a:ext cx="4203700" cy="1003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483100" y="4813300"/>
            <a:ext cx="2273300" cy="100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352800" y="5676900"/>
            <a:ext cx="4572000" cy="3759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22400" y="3429000"/>
            <a:ext cx="39751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33500" y="2438400"/>
            <a:ext cx="5486400" cy="137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" y="3429000"/>
            <a:ext cx="9893300" cy="7073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11500" y="5054600"/>
            <a:ext cx="4940300" cy="35433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413500" y="3467100"/>
            <a:ext cx="12331700" cy="6946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47200" y="5054600"/>
            <a:ext cx="6172200" cy="34798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581900" y="5219700"/>
            <a:ext cx="9740900" cy="3619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350500" y="5194300"/>
            <a:ext cx="4203700" cy="1003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4635500" y="5168900"/>
            <a:ext cx="2273300" cy="1003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3416300" y="6019800"/>
            <a:ext cx="4559300" cy="2235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22400" y="3429000"/>
            <a:ext cx="39370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144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41800" y="596900"/>
            <a:ext cx="9144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48500" y="596900"/>
            <a:ext cx="9144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668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144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144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698500"/>
            <a:ext cx="3746500" cy="2971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20800" y="2387600"/>
            <a:ext cx="4038600" cy="2095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436100" y="4584700"/>
            <a:ext cx="3530600" cy="309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335000" y="4559300"/>
            <a:ext cx="3530600" cy="309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524500" y="4584700"/>
            <a:ext cx="3530600" cy="309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36700" y="4584700"/>
            <a:ext cx="3530600" cy="3098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623800" y="5410200"/>
            <a:ext cx="7874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915900" y="5626100"/>
            <a:ext cx="228600" cy="355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12200" y="5486400"/>
            <a:ext cx="787400" cy="787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004300" y="5702300"/>
            <a:ext cx="228600" cy="355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724400" y="5346700"/>
            <a:ext cx="787400" cy="78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029200" y="5575300"/>
            <a:ext cx="228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181600" y="4902200"/>
            <a:ext cx="3403600" cy="736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093200" y="4889500"/>
            <a:ext cx="3403600" cy="736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992100" y="4876800"/>
            <a:ext cx="3403600" cy="736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81100" y="4889500"/>
            <a:ext cx="3403600" cy="736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737100" y="5499100"/>
            <a:ext cx="4508500" cy="901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01700" y="5486400"/>
            <a:ext cx="4330700" cy="9017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486400" y="4800600"/>
            <a:ext cx="2540000" cy="889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347200" y="4775200"/>
            <a:ext cx="2057400" cy="889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563600" y="4749800"/>
            <a:ext cx="2057400" cy="889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130300" y="6134100"/>
            <a:ext cx="4064000" cy="1117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016500" y="6146800"/>
            <a:ext cx="4178300" cy="1117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928100" y="6121400"/>
            <a:ext cx="4140200" cy="11176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2827000" y="6108700"/>
            <a:ext cx="4140200" cy="11176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877800" y="5461000"/>
            <a:ext cx="4178300" cy="9017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851900" y="5473700"/>
            <a:ext cx="4254500" cy="9017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828800" y="4787900"/>
            <a:ext cx="18923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187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9568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571500"/>
            <a:ext cx="1054100" cy="457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93800" y="762000"/>
            <a:ext cx="4216400" cy="2844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5400" y="2425700"/>
            <a:ext cx="6426200" cy="137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4064000" y="7099300"/>
            <a:ext cx="4914900" cy="1092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83300" y="4864100"/>
            <a:ext cx="584200" cy="584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994400" y="4826000"/>
            <a:ext cx="812800" cy="711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07000" y="5702300"/>
            <a:ext cx="2324100" cy="1155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91100" y="5613400"/>
            <a:ext cx="2717800" cy="14732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58600" y="4864100"/>
            <a:ext cx="584200" cy="584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582400" y="4826000"/>
            <a:ext cx="825500" cy="7112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769600" y="5702300"/>
            <a:ext cx="2324100" cy="11557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541000" y="5626100"/>
            <a:ext cx="2717800" cy="1473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575800" y="7099300"/>
            <a:ext cx="46482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13000"/>
            <a:ext cx="5168900" cy="139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-977900" y="6172200"/>
            <a:ext cx="5435600" cy="317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44700" y="3784600"/>
            <a:ext cx="1295400" cy="698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44700" y="4356100"/>
            <a:ext cx="1866900" cy="698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70100" y="4953000"/>
            <a:ext cx="1485900" cy="660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70100" y="5524500"/>
            <a:ext cx="23114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70100" y="6096000"/>
            <a:ext cx="34671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95500" y="6692900"/>
            <a:ext cx="4241800" cy="660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082800" y="7251700"/>
            <a:ext cx="2387600" cy="698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95500" y="7823200"/>
            <a:ext cx="2019300" cy="698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4414500" y="2044700"/>
            <a:ext cx="2895600" cy="698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376400" y="1409700"/>
            <a:ext cx="1981200" cy="901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401800" y="3238500"/>
            <a:ext cx="635000" cy="774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389100" y="2667000"/>
            <a:ext cx="1308100" cy="9779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401800" y="4635500"/>
            <a:ext cx="952500" cy="749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4376400" y="4038600"/>
            <a:ext cx="1016000" cy="9779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5400000">
            <a:off x="14490700" y="8407400"/>
            <a:ext cx="1574800" cy="15748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160500" y="8394700"/>
            <a:ext cx="2209800" cy="825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14490700" y="6845300"/>
            <a:ext cx="1574800" cy="15748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4338300" y="7607300"/>
            <a:ext cx="2044700" cy="825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6065500" y="6845300"/>
            <a:ext cx="1574800" cy="15748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5595600" y="7543800"/>
            <a:ext cx="2159000" cy="825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6065500" y="8420100"/>
            <a:ext cx="1574800" cy="15748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4762500" y="-1892300"/>
            <a:ext cx="11239500" cy="150876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7442200" y="1765300"/>
            <a:ext cx="5613400" cy="75438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-10680000">
            <a:off x="8140700" y="6832600"/>
            <a:ext cx="520700" cy="368300"/>
          </a:xfrm>
          <a:prstGeom prst="rect">
            <a:avLst/>
          </a:prstGeom>
        </p:spPr>
      </p:pic>
      <p:grpSp>
        <p:nvGrpSpPr>
          <p:cNvPr name="Group 53" id="5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4" id="54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7353300" y="6769100"/>
            <a:ext cx="1130300" cy="8763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570200" y="8394700"/>
            <a:ext cx="2349500" cy="825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2108200" y="8420100"/>
            <a:ext cx="20828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95400" y="2425700"/>
            <a:ext cx="4762500" cy="13716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389100" y="2044700"/>
            <a:ext cx="2870200" cy="698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376400" y="1409700"/>
            <a:ext cx="1981200" cy="9017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363700" y="3238500"/>
            <a:ext cx="635000" cy="774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351000" y="2679700"/>
            <a:ext cx="1308100" cy="977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401800" y="4660900"/>
            <a:ext cx="2527300" cy="1155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376400" y="4013200"/>
            <a:ext cx="1016000" cy="977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5400000">
            <a:off x="14490700" y="8407400"/>
            <a:ext cx="1574800" cy="1574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4084300" y="8318500"/>
            <a:ext cx="2095500" cy="1231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4490700" y="6845300"/>
            <a:ext cx="1574800" cy="1574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605000" y="7505700"/>
            <a:ext cx="1638300" cy="990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6065500" y="6845300"/>
            <a:ext cx="1574800" cy="1574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5938500" y="7391400"/>
            <a:ext cx="1752600" cy="1117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6065500" y="8420100"/>
            <a:ext cx="1574800" cy="15748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970000" y="6540500"/>
            <a:ext cx="304800" cy="37465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4622800" y="-2616200"/>
            <a:ext cx="11811000" cy="168402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302500" y="1358900"/>
            <a:ext cx="5905500" cy="84201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-5400000">
            <a:off x="-1092200" y="6273800"/>
            <a:ext cx="5651500" cy="317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7353300" y="2768600"/>
            <a:ext cx="2286000" cy="10922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0261600" y="3606800"/>
            <a:ext cx="2298700" cy="1460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5900400" y="8407400"/>
            <a:ext cx="1930400" cy="10287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4884400" y="9715500"/>
            <a:ext cx="2463800" cy="6985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2044700" y="9067800"/>
            <a:ext cx="5029200" cy="1181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2057400" y="3797300"/>
            <a:ext cx="3048000" cy="6604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2070100" y="4381500"/>
            <a:ext cx="2692400" cy="6604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2057400" y="4940300"/>
            <a:ext cx="2590800" cy="698500"/>
          </a:xfrm>
          <a:prstGeom prst="rect">
            <a:avLst/>
          </a:prstGeom>
        </p:spPr>
      </p:pic>
      <p:pic>
        <p:nvPicPr>
          <p:cNvPr name="Picture 51" id="51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070100" y="5511800"/>
            <a:ext cx="1511300" cy="698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2082800" y="6108700"/>
            <a:ext cx="2768600" cy="660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2095500" y="6692900"/>
            <a:ext cx="2209800" cy="6604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2082800" y="7251700"/>
            <a:ext cx="2387600" cy="6985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2095500" y="7823200"/>
            <a:ext cx="2019300" cy="6985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2108200" y="8420100"/>
            <a:ext cx="20828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3800" y="1016000"/>
            <a:ext cx="6807200" cy="264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057900" y="6540500"/>
            <a:ext cx="7924800" cy="2501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788400" y="5295900"/>
            <a:ext cx="2324100" cy="787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750300" y="9055100"/>
            <a:ext cx="2336800" cy="787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-1092200" y="6273800"/>
            <a:ext cx="5651500" cy="317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044700" y="3784600"/>
            <a:ext cx="3111500" cy="698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057400" y="4368800"/>
            <a:ext cx="2730500" cy="698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057400" y="4940300"/>
            <a:ext cx="2603500" cy="6985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57400" y="5511800"/>
            <a:ext cx="1536700" cy="698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70100" y="6096000"/>
            <a:ext cx="2806700" cy="698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2082800" y="6680200"/>
            <a:ext cx="2247900" cy="698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2070100" y="7251700"/>
            <a:ext cx="2387600" cy="698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2095500" y="7835900"/>
            <a:ext cx="2032000" cy="698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2108200" y="8420100"/>
            <a:ext cx="2082800" cy="660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442200" y="3213100"/>
            <a:ext cx="53467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17600" y="1016000"/>
            <a:ext cx="4864100" cy="2654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835400" y="1270000"/>
            <a:ext cx="6667500" cy="6667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511800" y="2933700"/>
            <a:ext cx="3340100" cy="33401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-457200" y="1270000"/>
            <a:ext cx="6667500" cy="6667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19200" y="2933700"/>
            <a:ext cx="3340100" cy="33401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64500" y="1282700"/>
            <a:ext cx="6667500" cy="666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28200" y="2946400"/>
            <a:ext cx="3340100" cy="3340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293600" y="1282700"/>
            <a:ext cx="6667500" cy="6667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970000" y="2946400"/>
            <a:ext cx="3340100" cy="3340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7734300"/>
            <a:ext cx="2400300" cy="133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562600" y="7721600"/>
            <a:ext cx="3505200" cy="137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944100" y="7683500"/>
            <a:ext cx="3695700" cy="2082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0" y="7734300"/>
            <a:ext cx="3594100" cy="1333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206500" y="7366000"/>
            <a:ext cx="1333500" cy="571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10800000">
            <a:off x="1511300" y="7493000"/>
            <a:ext cx="660400" cy="292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2019300" y="6337300"/>
            <a:ext cx="1663700" cy="7112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6337300" y="6350000"/>
            <a:ext cx="1638300" cy="711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0617200" y="6350000"/>
            <a:ext cx="1600200" cy="711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10800000">
            <a:off x="11049000" y="6832600"/>
            <a:ext cx="876300" cy="114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4859000" y="6350000"/>
            <a:ext cx="1663700" cy="711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15290800" y="6832600"/>
            <a:ext cx="889000" cy="114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2438400" y="6794500"/>
            <a:ext cx="876300" cy="1524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9700" y="7264400"/>
            <a:ext cx="1282700" cy="698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10800000">
            <a:off x="5334000" y="7366000"/>
            <a:ext cx="1333500" cy="571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10800000">
            <a:off x="5651500" y="7493000"/>
            <a:ext cx="660400" cy="2921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10800000">
            <a:off x="9715500" y="7366000"/>
            <a:ext cx="1333500" cy="571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10800000">
            <a:off x="10033000" y="7493000"/>
            <a:ext cx="660400" cy="292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10800000">
            <a:off x="13843000" y="7366000"/>
            <a:ext cx="1333500" cy="571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10800000">
            <a:off x="14160500" y="7493000"/>
            <a:ext cx="660400" cy="2921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10800000">
            <a:off x="6769100" y="6807200"/>
            <a:ext cx="876300" cy="1143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5549900" y="7264400"/>
            <a:ext cx="1282700" cy="6985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9931400" y="7264400"/>
            <a:ext cx="1282700" cy="6985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4058900" y="7264400"/>
            <a:ext cx="12827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855200" y="6972300"/>
            <a:ext cx="1765300" cy="73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4038600"/>
            <a:ext cx="6223000" cy="3302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2425700"/>
            <a:ext cx="4064000" cy="1384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760200" y="2247900"/>
            <a:ext cx="2844800" cy="111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994900" y="3149600"/>
            <a:ext cx="6883400" cy="1714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7785100" y="7962900"/>
            <a:ext cx="5702300" cy="1308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591800" y="5651500"/>
            <a:ext cx="4737100" cy="1117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779000" y="6946900"/>
            <a:ext cx="1866900" cy="901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928600" y="7962900"/>
            <a:ext cx="4978400" cy="12573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919200" y="6972300"/>
            <a:ext cx="3263900" cy="736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85750000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12192000" y="7950200"/>
            <a:ext cx="1968500" cy="25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843000" y="7035800"/>
            <a:ext cx="34544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425700"/>
            <a:ext cx="4064000" cy="137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740900" y="4584700"/>
            <a:ext cx="3530600" cy="3098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639800" y="4559300"/>
            <a:ext cx="3530600" cy="309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29300" y="4584700"/>
            <a:ext cx="3530600" cy="30988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841500" y="4584700"/>
            <a:ext cx="3530600" cy="30988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928600" y="5410200"/>
            <a:ext cx="787400" cy="787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220700" y="5626100"/>
            <a:ext cx="228600" cy="3556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017000" y="5486400"/>
            <a:ext cx="787400" cy="787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309100" y="5702300"/>
            <a:ext cx="228600" cy="3556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029200" y="5346700"/>
            <a:ext cx="787400" cy="7874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334000" y="5575300"/>
            <a:ext cx="228600" cy="35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486400" y="4902200"/>
            <a:ext cx="3403600" cy="736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398000" y="4889500"/>
            <a:ext cx="3403600" cy="736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3296900" y="4876800"/>
            <a:ext cx="3403600" cy="7366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485900" y="4889500"/>
            <a:ext cx="3403600" cy="736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4889500" y="5499100"/>
            <a:ext cx="4622800" cy="889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54100" y="5486400"/>
            <a:ext cx="4483100" cy="8890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791200" y="4800600"/>
            <a:ext cx="2540000" cy="889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9652000" y="4775200"/>
            <a:ext cx="2057400" cy="8890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868400" y="4749800"/>
            <a:ext cx="2057400" cy="889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892300" y="6146800"/>
            <a:ext cx="3594100" cy="11176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84800" y="6146800"/>
            <a:ext cx="4076700" cy="11176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9728200" y="6134100"/>
            <a:ext cx="3644900" cy="14732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411200" y="6108700"/>
            <a:ext cx="3886200" cy="14732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233400" y="5461000"/>
            <a:ext cx="4076700" cy="8890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8953500" y="5473700"/>
            <a:ext cx="4483100" cy="889000"/>
          </a:xfrm>
          <a:prstGeom prst="rect">
            <a:avLst/>
          </a:prstGeom>
        </p:spPr>
      </p:pic>
      <p:pic>
        <p:nvPicPr>
          <p:cNvPr name="Picture 50" id="5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2133600" y="4787900"/>
            <a:ext cx="1892300" cy="889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695700"/>
            <a:ext cx="8191500" cy="51181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53600" y="5283200"/>
            <a:ext cx="8318500" cy="1993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8100" y="2425700"/>
            <a:ext cx="4064000" cy="1384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75100" y="8788400"/>
            <a:ext cx="2311400" cy="1155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2509500" y="8890000"/>
            <a:ext cx="28829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16000" y="3327400"/>
            <a:ext cx="8712200" cy="563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08100" y="2425700"/>
            <a:ext cx="4064000" cy="137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52700" y="9080500"/>
            <a:ext cx="5067300" cy="80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058400" y="2832100"/>
            <a:ext cx="8051800" cy="1270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058400" y="5283200"/>
            <a:ext cx="7848600" cy="22098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27000" y="4470400"/>
            <a:ext cx="1905000" cy="736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865100" y="4533900"/>
            <a:ext cx="19685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27000" y="7327900"/>
            <a:ext cx="1905000" cy="736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839700" y="7391400"/>
            <a:ext cx="1930400" cy="8001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827000" y="1955800"/>
            <a:ext cx="1905000" cy="736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2865100" y="2006600"/>
            <a:ext cx="1968500" cy="800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956800" y="8178800"/>
            <a:ext cx="72644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2425700"/>
            <a:ext cx="4064000" cy="137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03600" y="9080500"/>
            <a:ext cx="3530600" cy="800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867900" y="5524500"/>
            <a:ext cx="8191500" cy="26670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93700" y="4470400"/>
            <a:ext cx="9410700" cy="40767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811000" y="4089400"/>
            <a:ext cx="3924300" cy="889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417300" y="4216400"/>
            <a:ext cx="4533900" cy="800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30300" y="1028700"/>
            <a:ext cx="7531100" cy="2628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97000" y="965200"/>
            <a:ext cx="3848100" cy="749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08100" y="3251200"/>
            <a:ext cx="7531100" cy="5651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9283700" y="4699000"/>
            <a:ext cx="8496300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46609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5143500"/>
            <a:ext cx="5041900" cy="373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2032000"/>
            <a:ext cx="9309100" cy="311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2311400"/>
            <a:ext cx="2514600" cy="1511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17600" y="774700"/>
            <a:ext cx="5397500" cy="284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854700" y="1473200"/>
            <a:ext cx="116586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95400" y="2425700"/>
            <a:ext cx="3352800" cy="137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774700"/>
            <a:ext cx="5359400" cy="28448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48500" y="533400"/>
            <a:ext cx="927100" cy="46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02500" y="1066800"/>
            <a:ext cx="8420100" cy="92202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47800" y="3263900"/>
            <a:ext cx="30734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13000"/>
            <a:ext cx="23495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1993900"/>
            <a:ext cx="7937500" cy="67564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626100" y="1600200"/>
            <a:ext cx="3606800" cy="2514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438900" y="2146300"/>
            <a:ext cx="1803400" cy="1257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80400" y="2463800"/>
            <a:ext cx="698500" cy="4826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375400" y="3721100"/>
            <a:ext cx="1320800" cy="1143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130300" y="787400"/>
            <a:ext cx="5359400" cy="2806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35100" y="3505200"/>
            <a:ext cx="4178300" cy="9652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686800" y="9093200"/>
            <a:ext cx="5956300" cy="647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5905500" y="4546600"/>
            <a:ext cx="23876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8600" y="330200"/>
            <a:ext cx="190500" cy="19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49400" y="368300"/>
            <a:ext cx="101600" cy="101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787400"/>
            <a:ext cx="3009900" cy="2882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2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584200"/>
            <a:ext cx="4953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93700"/>
            <a:ext cx="101600" cy="1016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2037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8000" y="2921000"/>
            <a:ext cx="17589500" cy="5969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1100" y="4356100"/>
            <a:ext cx="2070100" cy="2070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98900" y="4419600"/>
            <a:ext cx="2070100" cy="2070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781800" y="4356100"/>
            <a:ext cx="2070100" cy="2070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766300" y="4356100"/>
            <a:ext cx="2070100" cy="2070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009900" y="5308600"/>
            <a:ext cx="965200" cy="152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956300" y="5308600"/>
            <a:ext cx="850900" cy="152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8839200" y="5308600"/>
            <a:ext cx="952500" cy="15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81100" y="5130800"/>
            <a:ext cx="2159000" cy="736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975100" y="5067300"/>
            <a:ext cx="1917700" cy="812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6731000" y="5054600"/>
            <a:ext cx="2057400" cy="800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52000" y="5054600"/>
            <a:ext cx="2247900" cy="80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33400" y="6667500"/>
            <a:ext cx="3098800" cy="1231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981700" y="6604000"/>
            <a:ext cx="3187700" cy="1993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296400" y="6451600"/>
            <a:ext cx="2616200" cy="1625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5557500" y="4356100"/>
            <a:ext cx="2070100" cy="20701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4732000" y="5308600"/>
            <a:ext cx="876300" cy="152400"/>
          </a:xfrm>
          <a:prstGeom prst="rect">
            <a:avLst/>
          </a:prstGeom>
        </p:spPr>
      </p:pic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74700" y="3657600"/>
            <a:ext cx="17983200" cy="127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5913100" y="5118100"/>
            <a:ext cx="1536700" cy="7366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700000" y="4356100"/>
            <a:ext cx="2070100" cy="2070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772900" y="5308600"/>
            <a:ext cx="952500" cy="1524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661900" y="5080000"/>
            <a:ext cx="2260600" cy="736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12052300" y="6667500"/>
            <a:ext cx="3124200" cy="12319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454400" y="6667500"/>
            <a:ext cx="2819400" cy="15748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506700" y="6667500"/>
            <a:ext cx="22606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13000"/>
            <a:ext cx="23495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87400"/>
            <a:ext cx="5359400" cy="2832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35100" y="3505200"/>
            <a:ext cx="4178300" cy="965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587500" y="5143500"/>
            <a:ext cx="4584700" cy="213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883400" y="5143500"/>
            <a:ext cx="4584700" cy="2133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97300" y="5397500"/>
            <a:ext cx="368300" cy="368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171700" y="5969000"/>
            <a:ext cx="3517900" cy="977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734300" y="5778500"/>
            <a:ext cx="3124200" cy="14351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3670300" y="5283200"/>
            <a:ext cx="698500" cy="660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055100" y="5422900"/>
            <a:ext cx="368300" cy="368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8953500" y="5321300"/>
            <a:ext cx="660400" cy="647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484100" y="5143500"/>
            <a:ext cx="4584700" cy="21336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4592300" y="5397500"/>
            <a:ext cx="368300" cy="368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182600" y="5765800"/>
            <a:ext cx="3390900" cy="1587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865100" y="5930900"/>
            <a:ext cx="444500" cy="6604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630400" y="5295900"/>
            <a:ext cx="444500" cy="660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425700"/>
            <a:ext cx="45212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17600" y="1016000"/>
            <a:ext cx="4343400" cy="2654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848100" y="4483100"/>
            <a:ext cx="6172200" cy="51181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12500" y="4483100"/>
            <a:ext cx="6172200" cy="3403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619500" y="4025900"/>
            <a:ext cx="6565900" cy="60325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721100" y="4838700"/>
            <a:ext cx="6337300" cy="2374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721100" y="7035800"/>
            <a:ext cx="6299200" cy="2667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346700" y="2692400"/>
            <a:ext cx="40513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40000"/>
            <a:ext cx="4965700" cy="209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30500" y="4533900"/>
            <a:ext cx="6172200" cy="514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690100" y="4711700"/>
            <a:ext cx="6172200" cy="3314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1028700"/>
            <a:ext cx="4343400" cy="2628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753600" y="8331200"/>
            <a:ext cx="50800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00300"/>
            <a:ext cx="4775200" cy="223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06500" y="736600"/>
            <a:ext cx="4140200" cy="29337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85900" y="4622800"/>
            <a:ext cx="6769100" cy="4114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499600" y="2413000"/>
            <a:ext cx="6642100" cy="2794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499600" y="2908300"/>
            <a:ext cx="6642100" cy="2832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499600" y="6235700"/>
            <a:ext cx="6591300" cy="3289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179300" y="9563100"/>
            <a:ext cx="13970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425700"/>
            <a:ext cx="2349500" cy="1358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87400"/>
            <a:ext cx="5359400" cy="281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403600"/>
            <a:ext cx="2882900" cy="571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20900" y="4584700"/>
            <a:ext cx="6223000" cy="3670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940800" y="5956300"/>
            <a:ext cx="7493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0388600" y="4584700"/>
            <a:ext cx="6223000" cy="36703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534022300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2489200" y="6057900"/>
            <a:ext cx="5473700" cy="381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534022300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10769600" y="6057900"/>
            <a:ext cx="5473700" cy="38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524000" y="4927600"/>
            <a:ext cx="6972300" cy="1308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057400" y="6197600"/>
            <a:ext cx="6045200" cy="20701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817100" y="4902200"/>
            <a:ext cx="6946900" cy="1308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922000" y="6362700"/>
            <a:ext cx="51054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81100" y="787400"/>
            <a:ext cx="53848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994400" y="2857500"/>
            <a:ext cx="10579100" cy="67564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20800" y="2425700"/>
            <a:ext cx="300990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2324100"/>
            <a:ext cx="2032000" cy="1498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141200" y="5143500"/>
            <a:ext cx="5041900" cy="3733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2032000"/>
            <a:ext cx="9309100" cy="3111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17600" y="762000"/>
            <a:ext cx="5397500" cy="2857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27300"/>
            <a:ext cx="3530600" cy="2095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5549900"/>
            <a:ext cx="3352800" cy="339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3500" y="2400300"/>
            <a:ext cx="3340100" cy="16002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715000" y="7848600"/>
            <a:ext cx="2628900" cy="1384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62000"/>
            <a:ext cx="5143500" cy="28702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23300" y="7759700"/>
            <a:ext cx="6146800" cy="1574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949700" y="5727700"/>
            <a:ext cx="46355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6299200" y="3911600"/>
            <a:ext cx="2032000" cy="7112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6654800" y="3911600"/>
            <a:ext cx="6477000" cy="723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9550400" y="4279900"/>
            <a:ext cx="7112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9829800" y="4572000"/>
            <a:ext cx="139700" cy="1397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734300" y="2387600"/>
            <a:ext cx="3746500" cy="965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962900" y="5702300"/>
            <a:ext cx="3797300" cy="1257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328400" y="5727700"/>
            <a:ext cx="4191000" cy="12573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5245100" y="4838700"/>
            <a:ext cx="2476500" cy="6096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5372100" y="4838700"/>
            <a:ext cx="2374900" cy="723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398000" y="4838700"/>
            <a:ext cx="1219200" cy="6096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410700" y="4838700"/>
            <a:ext cx="1308100" cy="698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242800" y="4838700"/>
            <a:ext cx="1574800" cy="609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153900" y="4838700"/>
            <a:ext cx="1765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527300"/>
            <a:ext cx="3632200" cy="1397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30300" y="762000"/>
            <a:ext cx="5143500" cy="2857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00400" y="4838700"/>
            <a:ext cx="4267200" cy="12573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4191000" y="7454900"/>
            <a:ext cx="1752600" cy="6350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898900" y="7442200"/>
            <a:ext cx="2184400" cy="8001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4800600" y="4127500"/>
            <a:ext cx="10033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610100" y="4064000"/>
            <a:ext cx="1384300" cy="8382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966200" y="4127500"/>
            <a:ext cx="9398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64600" y="4076700"/>
            <a:ext cx="1257300" cy="8509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708900" y="4902200"/>
            <a:ext cx="3543300" cy="12573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1620500" y="7785100"/>
            <a:ext cx="5092700" cy="6731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137400" y="4978400"/>
            <a:ext cx="508000" cy="5080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1328400" y="5041900"/>
            <a:ext cx="546100" cy="381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246100" y="4432300"/>
            <a:ext cx="2171700" cy="1016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2382500" y="5156200"/>
            <a:ext cx="4191000" cy="6731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432800" y="7493000"/>
            <a:ext cx="1752600" cy="635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023100" y="7569200"/>
            <a:ext cx="508000" cy="5080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1201400" y="7581900"/>
            <a:ext cx="546100" cy="3810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8229600" y="7480300"/>
            <a:ext cx="2057400" cy="8001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449300" y="7086600"/>
            <a:ext cx="1981200" cy="1016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162800" y="8242300"/>
            <a:ext cx="3937000" cy="571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3441700" y="8267700"/>
            <a:ext cx="34671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5024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-7175500" y="292100"/>
            <a:ext cx="32766000" cy="12141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2500" y="3263900"/>
            <a:ext cx="16383000" cy="6070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52500" y="3263900"/>
            <a:ext cx="163830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3187700" y="4140200"/>
            <a:ext cx="13677900" cy="63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016500"/>
            <a:ext cx="13677900" cy="635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5892800"/>
            <a:ext cx="13677900" cy="6350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6769100"/>
            <a:ext cx="13677900" cy="6350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7645400"/>
            <a:ext cx="13677900" cy="635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87700" y="8521700"/>
            <a:ext cx="136779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765300" y="5092700"/>
            <a:ext cx="1206500" cy="685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765300" y="5969000"/>
            <a:ext cx="1193800" cy="6858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765300" y="6845300"/>
            <a:ext cx="1193800" cy="685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765300" y="7721600"/>
            <a:ext cx="1206500" cy="6858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03300" y="4724400"/>
            <a:ext cx="8801100" cy="1257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3187700" y="5016500"/>
            <a:ext cx="4406900" cy="635000"/>
          </a:xfrm>
          <a:prstGeom prst="rect">
            <a:avLst/>
          </a:prstGeom>
        </p:spPr>
      </p:pic>
      <p:grpSp>
        <p:nvGrpSpPr>
          <p:cNvPr name="Group 38" id="3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3213100" y="5600700"/>
            <a:ext cx="9245600" cy="1257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5511800" y="5892800"/>
            <a:ext cx="4622800" cy="6350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5359400" y="6477000"/>
            <a:ext cx="8801100" cy="12573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7543800" y="6769100"/>
            <a:ext cx="4406900" cy="635000"/>
          </a:xfrm>
          <a:prstGeom prst="rect">
            <a:avLst/>
          </a:prstGeom>
        </p:spPr>
      </p:pic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7962900" y="7353300"/>
            <a:ext cx="8801100" cy="12573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147300" y="7645400"/>
            <a:ext cx="4406900" cy="635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287000" y="8229600"/>
            <a:ext cx="8801100" cy="12573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2458700" y="8521700"/>
            <a:ext cx="4406900" cy="635000"/>
          </a:xfrm>
          <a:prstGeom prst="rect">
            <a:avLst/>
          </a:prstGeom>
        </p:spPr>
      </p:pic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5207000" y="4457700"/>
            <a:ext cx="368300" cy="12700"/>
          </a:xfrm>
          <a:prstGeom prst="rect">
            <a:avLst/>
          </a:prstGeom>
        </p:spPr>
      </p:pic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7531100" y="4457700"/>
            <a:ext cx="368300" cy="12700"/>
          </a:xfrm>
          <a:prstGeom prst="rect">
            <a:avLst/>
          </a:prstGeom>
        </p:spPr>
      </p:pic>
      <p:grpSp>
        <p:nvGrpSpPr>
          <p:cNvPr name="Group 54" id="54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5" id="55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9842500" y="4457700"/>
            <a:ext cx="368300" cy="12700"/>
          </a:xfrm>
          <a:prstGeom prst="rect">
            <a:avLst/>
          </a:prstGeom>
        </p:spPr>
      </p:pic>
      <p:grpSp>
        <p:nvGrpSpPr>
          <p:cNvPr name="Group 56" id="56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7" id="57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2166600" y="4457700"/>
            <a:ext cx="368300" cy="127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5400000">
            <a:off x="14478000" y="4457700"/>
            <a:ext cx="368300" cy="127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765300" y="8597900"/>
            <a:ext cx="1193800" cy="685800"/>
          </a:xfrm>
          <a:prstGeom prst="rect">
            <a:avLst/>
          </a:prstGeom>
        </p:spPr>
      </p:pic>
      <p:pic>
        <p:nvPicPr>
          <p:cNvPr name="Picture 61" id="61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2832100" y="4216400"/>
            <a:ext cx="2641600" cy="622300"/>
          </a:xfrm>
          <a:prstGeom prst="rect">
            <a:avLst/>
          </a:prstGeom>
        </p:spPr>
      </p:pic>
      <p:pic>
        <p:nvPicPr>
          <p:cNvPr name="Picture 62" id="62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5143500" y="4216400"/>
            <a:ext cx="2654300" cy="6223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7467600" y="4216400"/>
            <a:ext cx="2654300" cy="6223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9791700" y="4216400"/>
            <a:ext cx="2641600" cy="622300"/>
          </a:xfrm>
          <a:prstGeom prst="rect">
            <a:avLst/>
          </a:prstGeom>
        </p:spPr>
      </p:pic>
      <p:pic>
        <p:nvPicPr>
          <p:cNvPr name="Picture 65" id="65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2103100" y="4216400"/>
            <a:ext cx="2654300" cy="622300"/>
          </a:xfrm>
          <a:prstGeom prst="rect">
            <a:avLst/>
          </a:prstGeom>
        </p:spPr>
      </p:pic>
      <p:pic>
        <p:nvPicPr>
          <p:cNvPr name="Picture 66" id="66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4427200" y="4216400"/>
            <a:ext cx="2654300" cy="622300"/>
          </a:xfrm>
          <a:prstGeom prst="rect">
            <a:avLst/>
          </a:prstGeom>
        </p:spPr>
      </p:pic>
      <p:grpSp>
        <p:nvGrpSpPr>
          <p:cNvPr name="Group 67" id="6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8" id="68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3327400" y="4991100"/>
            <a:ext cx="774700" cy="736600"/>
          </a:xfrm>
          <a:prstGeom prst="rect">
            <a:avLst/>
          </a:prstGeom>
        </p:spPr>
      </p:pic>
      <p:pic>
        <p:nvPicPr>
          <p:cNvPr name="Picture 69" id="69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3492500" y="5156200"/>
            <a:ext cx="381000" cy="368300"/>
          </a:xfrm>
          <a:prstGeom prst="rect">
            <a:avLst/>
          </a:prstGeom>
        </p:spPr>
      </p:pic>
      <p:grpSp>
        <p:nvGrpSpPr>
          <p:cNvPr name="Group 70" id="7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1" id="71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5676900" y="5829300"/>
            <a:ext cx="635000" cy="812800"/>
          </a:xfrm>
          <a:prstGeom prst="rect">
            <a:avLst/>
          </a:prstGeom>
        </p:spPr>
      </p:pic>
      <p:pic>
        <p:nvPicPr>
          <p:cNvPr name="Picture 72" id="72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5816600" y="6007100"/>
            <a:ext cx="317500" cy="4064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4" id="74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7759700" y="6705600"/>
            <a:ext cx="838200" cy="812800"/>
          </a:xfrm>
          <a:prstGeom prst="rect">
            <a:avLst/>
          </a:prstGeom>
        </p:spPr>
      </p:pic>
      <p:pic>
        <p:nvPicPr>
          <p:cNvPr name="Picture 75" id="75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7937500" y="6883400"/>
            <a:ext cx="419100" cy="406400"/>
          </a:xfrm>
          <a:prstGeom prst="rect">
            <a:avLst/>
          </a:prstGeom>
        </p:spPr>
      </p:pic>
      <p:grpSp>
        <p:nvGrpSpPr>
          <p:cNvPr name="Group 76" id="7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7" id="77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0121900" y="7493000"/>
            <a:ext cx="1003300" cy="1003300"/>
          </a:xfrm>
          <a:prstGeom prst="rect">
            <a:avLst/>
          </a:prstGeom>
        </p:spPr>
      </p:pic>
      <p:pic>
        <p:nvPicPr>
          <p:cNvPr name="Picture 78" id="78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10337800" y="7708900"/>
            <a:ext cx="495300" cy="495300"/>
          </a:xfrm>
          <a:prstGeom prst="rect">
            <a:avLst/>
          </a:prstGeom>
        </p:spPr>
      </p:pic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12484100" y="8369300"/>
            <a:ext cx="1003300" cy="10033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12700000" y="8585200"/>
            <a:ext cx="495300" cy="4953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3937000" y="5092700"/>
            <a:ext cx="3695700" cy="622300"/>
          </a:xfrm>
          <a:prstGeom prst="rect">
            <a:avLst/>
          </a:prstGeom>
        </p:spPr>
      </p:pic>
      <p:pic>
        <p:nvPicPr>
          <p:cNvPr name="Picture 83" id="83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6261100" y="5981700"/>
            <a:ext cx="3835400" cy="596900"/>
          </a:xfrm>
          <a:prstGeom prst="rect">
            <a:avLst/>
          </a:prstGeom>
        </p:spPr>
      </p:pic>
      <p:pic>
        <p:nvPicPr>
          <p:cNvPr name="Picture 84" id="84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8382000" y="6845300"/>
            <a:ext cx="2387600" cy="622300"/>
          </a:xfrm>
          <a:prstGeom prst="rect">
            <a:avLst/>
          </a:prstGeom>
        </p:spPr>
      </p:pic>
      <p:pic>
        <p:nvPicPr>
          <p:cNvPr name="Picture 85" id="85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13220700" y="8610600"/>
            <a:ext cx="1943100" cy="596900"/>
          </a:xfrm>
          <a:prstGeom prst="rect">
            <a:avLst/>
          </a:prstGeom>
        </p:spPr>
      </p:pic>
      <p:pic>
        <p:nvPicPr>
          <p:cNvPr name="Picture 86" id="86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10807700" y="7683500"/>
            <a:ext cx="927100" cy="660400"/>
          </a:xfrm>
          <a:prstGeom prst="rect">
            <a:avLst/>
          </a:prstGeom>
        </p:spPr>
      </p:pic>
      <p:pic>
        <p:nvPicPr>
          <p:cNvPr name="Picture 87" id="87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7721600" y="5143500"/>
            <a:ext cx="7620000" cy="4953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10223500" y="6019800"/>
            <a:ext cx="4521200" cy="495300"/>
          </a:xfrm>
          <a:prstGeom prst="rect">
            <a:avLst/>
          </a:prstGeom>
        </p:spPr>
      </p:pic>
      <p:pic>
        <p:nvPicPr>
          <p:cNvPr name="Picture 89" id="89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12077700" y="6896100"/>
            <a:ext cx="4889500" cy="495300"/>
          </a:xfrm>
          <a:prstGeom prst="rect">
            <a:avLst/>
          </a:prstGeom>
        </p:spPr>
      </p:pic>
      <p:pic>
        <p:nvPicPr>
          <p:cNvPr name="Picture 90" id="90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5422900" y="8636000"/>
            <a:ext cx="8445500" cy="5080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3416300" y="7759700"/>
            <a:ext cx="7988300" cy="508000"/>
          </a:xfrm>
          <a:prstGeom prst="rect">
            <a:avLst/>
          </a:prstGeom>
        </p:spPr>
      </p:pic>
      <p:pic>
        <p:nvPicPr>
          <p:cNvPr name="Picture 92" id="92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3175000" y="3441700"/>
            <a:ext cx="13677900" cy="635000"/>
          </a:xfrm>
          <a:prstGeom prst="rect">
            <a:avLst/>
          </a:prstGeom>
        </p:spPr>
      </p:pic>
      <p:grpSp>
        <p:nvGrpSpPr>
          <p:cNvPr name="Group 93" id="9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4" id="94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5194300" y="3746500"/>
            <a:ext cx="368300" cy="127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6" id="96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7518400" y="3746500"/>
            <a:ext cx="368300" cy="12700"/>
          </a:xfrm>
          <a:prstGeom prst="rect">
            <a:avLst/>
          </a:prstGeom>
        </p:spPr>
      </p:pic>
      <p:grpSp>
        <p:nvGrpSpPr>
          <p:cNvPr name="Group 97" id="97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98" id="98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9829800" y="3746500"/>
            <a:ext cx="368300" cy="12700"/>
          </a:xfrm>
          <a:prstGeom prst="rect">
            <a:avLst/>
          </a:prstGeom>
        </p:spPr>
      </p:pic>
      <p:grpSp>
        <p:nvGrpSpPr>
          <p:cNvPr name="Group 99" id="99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0" id="100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2153900" y="3746500"/>
            <a:ext cx="368300" cy="12700"/>
          </a:xfrm>
          <a:prstGeom prst="rect">
            <a:avLst/>
          </a:prstGeom>
        </p:spPr>
      </p:pic>
      <p:grpSp>
        <p:nvGrpSpPr>
          <p:cNvPr name="Group 101" id="101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102" id="102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-5400000">
            <a:off x="14478000" y="3746500"/>
            <a:ext cx="368300" cy="12700"/>
          </a:xfrm>
          <a:prstGeom prst="rect">
            <a:avLst/>
          </a:prstGeom>
        </p:spPr>
      </p:pic>
      <p:pic>
        <p:nvPicPr>
          <p:cNvPr name="Picture 103" id="103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3479800" y="3467100"/>
            <a:ext cx="1562100" cy="673100"/>
          </a:xfrm>
          <a:prstGeom prst="rect">
            <a:avLst/>
          </a:prstGeom>
        </p:spPr>
      </p:pic>
      <p:pic>
        <p:nvPicPr>
          <p:cNvPr name="Picture 104" id="104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5689600" y="3467100"/>
            <a:ext cx="1562100" cy="673100"/>
          </a:xfrm>
          <a:prstGeom prst="rect">
            <a:avLst/>
          </a:prstGeom>
        </p:spPr>
      </p:pic>
      <p:pic>
        <p:nvPicPr>
          <p:cNvPr name="Picture 105" id="105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8255000" y="3467100"/>
            <a:ext cx="1257300" cy="673100"/>
          </a:xfrm>
          <a:prstGeom prst="rect">
            <a:avLst/>
          </a:prstGeom>
        </p:spPr>
      </p:pic>
      <p:pic>
        <p:nvPicPr>
          <p:cNvPr name="Picture 106" id="106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0388600" y="3467100"/>
            <a:ext cx="1562100" cy="673100"/>
          </a:xfrm>
          <a:prstGeom prst="rect">
            <a:avLst/>
          </a:prstGeom>
        </p:spPr>
      </p:pic>
      <p:pic>
        <p:nvPicPr>
          <p:cNvPr name="Picture 107" id="107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2687300" y="3467100"/>
            <a:ext cx="1536700" cy="6731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5087600" y="3467100"/>
            <a:ext cx="1282700" cy="6731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89200"/>
            <a:ext cx="3886200" cy="2082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39200" y="2286000"/>
            <a:ext cx="7975600" cy="6743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882900" y="4076700"/>
            <a:ext cx="3403600" cy="3517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206500" y="1028700"/>
            <a:ext cx="4432300" cy="2628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270000" y="6502400"/>
            <a:ext cx="65913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977900" cy="495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667000"/>
            <a:ext cx="43688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86700" y="2425700"/>
            <a:ext cx="2514600" cy="3213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16900" y="2654300"/>
            <a:ext cx="1866900" cy="1866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470900" y="5041900"/>
            <a:ext cx="1358900" cy="444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242300" y="4508500"/>
            <a:ext cx="1676400" cy="736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617200" y="2425700"/>
            <a:ext cx="2514600" cy="321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947400" y="2654300"/>
            <a:ext cx="1866900" cy="1866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0960100" y="5041900"/>
            <a:ext cx="1854200" cy="4445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1087100" y="4508500"/>
            <a:ext cx="1562100" cy="736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3411200" y="2413000"/>
            <a:ext cx="2514600" cy="3225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728700" y="2628900"/>
            <a:ext cx="1866900" cy="1866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8623300" y="2946400"/>
            <a:ext cx="1028700" cy="1092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1341100" y="2844800"/>
            <a:ext cx="1066800" cy="11938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868400" y="2654300"/>
            <a:ext cx="1663700" cy="1663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9690100" y="6743700"/>
            <a:ext cx="4356100" cy="25019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766800" y="5016500"/>
            <a:ext cx="1892300" cy="6731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881100" y="4495800"/>
            <a:ext cx="1600200" cy="736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422400" y="3746500"/>
            <a:ext cx="3886200" cy="22352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0871200" y="6134100"/>
            <a:ext cx="1854200" cy="749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0909300" y="9004300"/>
            <a:ext cx="18923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889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52700"/>
            <a:ext cx="4876800" cy="1320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8400" y="762000"/>
            <a:ext cx="6159500" cy="3073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397000" y="3467100"/>
            <a:ext cx="6934200" cy="9652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80400" y="4991100"/>
            <a:ext cx="3746500" cy="2247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0" y="5486400"/>
            <a:ext cx="1879600" cy="11303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9359900" y="5613400"/>
            <a:ext cx="1447800" cy="9779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0934700" y="4292600"/>
            <a:ext cx="4953000" cy="38735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2039600" y="5130800"/>
            <a:ext cx="2476500" cy="19304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2077700" y="5346700"/>
            <a:ext cx="2501900" cy="17145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464800" y="3060700"/>
            <a:ext cx="5410200" cy="11557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3385800" y="3124200"/>
            <a:ext cx="2781300" cy="1003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4084300" y="3378200"/>
            <a:ext cx="1397000" cy="49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4046200" y="3340100"/>
            <a:ext cx="1485900" cy="6350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71200" y="3378200"/>
            <a:ext cx="1397000" cy="4953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693400" y="3340100"/>
            <a:ext cx="1625600" cy="635000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4" id="44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2433300" y="3378200"/>
            <a:ext cx="1397000" cy="4953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2306300" y="3340100"/>
            <a:ext cx="1574800" cy="635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17040000">
            <a:off x="10490200" y="4279900"/>
            <a:ext cx="1041400" cy="419100"/>
          </a:xfrm>
          <a:prstGeom prst="rect">
            <a:avLst/>
          </a:prstGeom>
        </p:spPr>
      </p:pic>
      <p:pic>
        <p:nvPicPr>
          <p:cNvPr name="Picture 47" id="47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12712700" y="4419600"/>
            <a:ext cx="990600" cy="165100"/>
          </a:xfrm>
          <a:prstGeom prst="rect">
            <a:avLst/>
          </a:prstGeom>
        </p:spPr>
      </p:pic>
      <p:pic>
        <p:nvPicPr>
          <p:cNvPr name="Picture 48" id="48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-17040000">
            <a:off x="14579600" y="4368800"/>
            <a:ext cx="1041400" cy="4191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0" id="5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1" id="51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14071600" y="4343400"/>
            <a:ext cx="5207000" cy="3873500"/>
          </a:xfrm>
          <a:prstGeom prst="rect">
            <a:avLst/>
          </a:prstGeom>
        </p:spPr>
      </p:pic>
      <p:pic>
        <p:nvPicPr>
          <p:cNvPr name="Picture 52" id="52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15240000" y="5181600"/>
            <a:ext cx="2603500" cy="1930400"/>
          </a:xfrm>
          <a:prstGeom prst="rect">
            <a:avLst/>
          </a:prstGeom>
        </p:spPr>
      </p:pic>
      <p:pic>
        <p:nvPicPr>
          <p:cNvPr name="Picture 53" id="53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15278100" y="5346700"/>
            <a:ext cx="2540000" cy="17399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12496800" y="7454900"/>
            <a:ext cx="1600200" cy="723900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1409700" y="5422900"/>
            <a:ext cx="4978400" cy="635000"/>
          </a:xfrm>
          <a:prstGeom prst="rect">
            <a:avLst/>
          </a:prstGeom>
        </p:spPr>
      </p:pic>
      <p:pic>
        <p:nvPicPr>
          <p:cNvPr name="Picture 56" id="56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1435100" y="6654800"/>
            <a:ext cx="5067300" cy="1041400"/>
          </a:xfrm>
          <a:prstGeom prst="rect">
            <a:avLst/>
          </a:prstGeom>
        </p:spPr>
      </p:pic>
      <p:pic>
        <p:nvPicPr>
          <p:cNvPr name="Picture 57" id="57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1409700" y="8432800"/>
            <a:ext cx="5346700" cy="1447800"/>
          </a:xfrm>
          <a:prstGeom prst="rect">
            <a:avLst/>
          </a:prstGeom>
        </p:spPr>
      </p:pic>
      <p:grpSp>
        <p:nvGrpSpPr>
          <p:cNvPr name="Group 58" id="5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9" id="59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1485900" y="4902200"/>
            <a:ext cx="1244600" cy="444500"/>
          </a:xfrm>
          <a:prstGeom prst="rect">
            <a:avLst/>
          </a:prstGeom>
        </p:spPr>
      </p:pic>
      <p:pic>
        <p:nvPicPr>
          <p:cNvPr name="Picture 60" id="60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1333500" y="4876800"/>
            <a:ext cx="1435100" cy="5588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2" id="62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511300" y="6146800"/>
            <a:ext cx="1244600" cy="444500"/>
          </a:xfrm>
          <a:prstGeom prst="rect">
            <a:avLst/>
          </a:prstGeom>
        </p:spPr>
      </p:pic>
      <p:pic>
        <p:nvPicPr>
          <p:cNvPr name="Picture 63" id="63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397000" y="6121400"/>
            <a:ext cx="1397000" cy="558800"/>
          </a:xfrm>
          <a:prstGeom prst="rect">
            <a:avLst/>
          </a:prstGeom>
        </p:spPr>
      </p:pic>
      <p:grpSp>
        <p:nvGrpSpPr>
          <p:cNvPr name="Group 64" id="6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6" id="66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863600" y="7734300"/>
            <a:ext cx="2489200" cy="889000"/>
          </a:xfrm>
          <a:prstGeom prst="rect">
            <a:avLst/>
          </a:prstGeom>
        </p:spPr>
      </p:pic>
      <p:pic>
        <p:nvPicPr>
          <p:cNvPr name="Picture 67" id="67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485900" y="7950200"/>
            <a:ext cx="1244600" cy="4445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447800" y="7924800"/>
            <a:ext cx="1320800" cy="558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33400"/>
            <a:ext cx="8890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540000"/>
            <a:ext cx="36957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026400" y="2768600"/>
            <a:ext cx="10363200" cy="59563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774700"/>
            <a:ext cx="6159500" cy="3048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184400" y="4267200"/>
            <a:ext cx="4025900" cy="825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782300" y="8801100"/>
            <a:ext cx="4978400" cy="6604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438400" y="5067300"/>
            <a:ext cx="3632200" cy="67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60500" y="5524500"/>
            <a:ext cx="5410200" cy="1041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667000" y="6604000"/>
            <a:ext cx="3302000" cy="673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990600" y="7073900"/>
            <a:ext cx="64262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273300"/>
            <a:ext cx="1752600" cy="1549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1104900"/>
            <a:ext cx="12700000" cy="89535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622800" cy="2844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22400" y="3352800"/>
            <a:ext cx="3810000" cy="1549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38400"/>
            <a:ext cx="30734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10400" y="2336800"/>
            <a:ext cx="10083800" cy="6438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711200"/>
            <a:ext cx="3276600" cy="2946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40005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33500" y="2438400"/>
            <a:ext cx="35052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32700" y="1612900"/>
            <a:ext cx="9245600" cy="8267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530600"/>
            <a:ext cx="39878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71500"/>
            <a:ext cx="1054100" cy="457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425700"/>
            <a:ext cx="3530600" cy="1384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99100" y="1612900"/>
            <a:ext cx="304800" cy="7886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426200" y="1282700"/>
            <a:ext cx="11112500" cy="847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17600" y="698500"/>
            <a:ext cx="3276600" cy="2971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22400" y="3695700"/>
            <a:ext cx="3949700" cy="1206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0800" y="2514600"/>
            <a:ext cx="4229100" cy="2006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2286000"/>
            <a:ext cx="10693400" cy="68707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64500" y="5549900"/>
            <a:ext cx="3352800" cy="33909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30300" y="1016000"/>
            <a:ext cx="5181600" cy="264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570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7254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468600" y="571500"/>
            <a:ext cx="1054100" cy="457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86700" y="8077200"/>
            <a:ext cx="9194800" cy="990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760200" y="7112000"/>
            <a:ext cx="1460500" cy="635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8160000">
            <a:off x="13220700" y="7010400"/>
            <a:ext cx="2311400" cy="635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808913800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8160000">
            <a:off x="9436100" y="7010400"/>
            <a:ext cx="2311400" cy="635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0439400" y="2247900"/>
            <a:ext cx="3962400" cy="3962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86700" y="2489200"/>
            <a:ext cx="3454400" cy="3454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27100" y="2489200"/>
            <a:ext cx="3454400" cy="3454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331200" y="8305800"/>
            <a:ext cx="2082800" cy="635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9779000" y="8305800"/>
            <a:ext cx="6896100" cy="635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2171700" y="3378200"/>
            <a:ext cx="3848100" cy="7493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-2476500" y="-368300"/>
            <a:ext cx="19342100" cy="17081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16000"/>
            <a:ext cx="6426200" cy="2616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93900" y="4114800"/>
            <a:ext cx="14681200" cy="17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993900" y="6286500"/>
            <a:ext cx="14681200" cy="177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044700" y="7848600"/>
            <a:ext cx="14630400" cy="1778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3136900"/>
            <a:ext cx="2489200" cy="850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854200" y="3009900"/>
            <a:ext cx="2908300" cy="1244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4953000" y="3263900"/>
            <a:ext cx="9017000" cy="8128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108200" y="4864100"/>
            <a:ext cx="2489200" cy="8509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905000" y="4800600"/>
            <a:ext cx="3009900" cy="1244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6692900"/>
            <a:ext cx="2489200" cy="850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905000" y="6642100"/>
            <a:ext cx="2959100" cy="12192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082800" y="8496300"/>
            <a:ext cx="2489200" cy="8509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917700" y="8394700"/>
            <a:ext cx="2908300" cy="1257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4927600" y="8242300"/>
            <a:ext cx="6540500" cy="1765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927600" y="6350000"/>
            <a:ext cx="8674100" cy="1765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4965700" y="4533900"/>
            <a:ext cx="11684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8400" y="1028700"/>
            <a:ext cx="6438900" cy="2628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22400" y="3162300"/>
            <a:ext cx="15836900" cy="130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905000" y="4864100"/>
            <a:ext cx="4178300" cy="4953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2844800" y="5054600"/>
            <a:ext cx="2298700" cy="22987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082800" y="7378700"/>
            <a:ext cx="3530600" cy="901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048000" y="8026400"/>
            <a:ext cx="2260600" cy="19050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061200" y="4838700"/>
            <a:ext cx="4178300" cy="4953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8102600" y="5029200"/>
            <a:ext cx="2298700" cy="2298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7251700" y="7353300"/>
            <a:ext cx="3771900" cy="901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874000" y="8216900"/>
            <a:ext cx="3009900" cy="1270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2242800" y="4838700"/>
            <a:ext cx="4178300" cy="49530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44500" y="5029200"/>
            <a:ext cx="2298700" cy="2298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2141200" y="7353300"/>
            <a:ext cx="3987800" cy="901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2750800" y="8178800"/>
            <a:ext cx="3086100" cy="15875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597900" y="5575300"/>
            <a:ext cx="1295400" cy="1270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3766800" y="5600700"/>
            <a:ext cx="1219200" cy="12192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3251200" y="5524500"/>
            <a:ext cx="1485900" cy="1485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800100"/>
            <a:ext cx="4521200" cy="284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97000" y="1016000"/>
            <a:ext cx="4114800" cy="698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05300" y="330200"/>
            <a:ext cx="190500" cy="19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3683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7800" y="609600"/>
            <a:ext cx="419100" cy="55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254500" y="584200"/>
            <a:ext cx="495300" cy="660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381000"/>
            <a:ext cx="1016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061200" y="609600"/>
            <a:ext cx="850900" cy="55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880600" y="609600"/>
            <a:ext cx="850900" cy="558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87300" y="609600"/>
            <a:ext cx="850900" cy="55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494000" y="609600"/>
            <a:ext cx="850900" cy="5588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947400" y="7073900"/>
            <a:ext cx="4241800" cy="8255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039600" y="5930900"/>
            <a:ext cx="1587500" cy="609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1976100" y="6565900"/>
            <a:ext cx="1689100" cy="6350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3931900" y="5778500"/>
            <a:ext cx="800100" cy="8001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3627100" y="6616700"/>
            <a:ext cx="1574800" cy="609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8305800" y="3200400"/>
            <a:ext cx="1079500" cy="1079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140700" y="4140200"/>
            <a:ext cx="1536700" cy="596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7696200" y="4521200"/>
            <a:ext cx="2908300" cy="7747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9639300" y="3302000"/>
            <a:ext cx="736600" cy="8509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9436100" y="4051300"/>
            <a:ext cx="1130300" cy="673100"/>
          </a:xfrm>
          <a:prstGeom prst="rect">
            <a:avLst/>
          </a:prstGeom>
        </p:spPr>
      </p:pic>
      <p:grpSp>
        <p:nvGrpSpPr>
          <p:cNvPr name="Group 40" id="4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1" id="41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8039100" y="6985000"/>
            <a:ext cx="2324100" cy="863600"/>
          </a:xfrm>
          <a:prstGeom prst="rect">
            <a:avLst/>
          </a:prstGeom>
        </p:spPr>
      </p:pic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3" id="43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7480300" y="6108700"/>
            <a:ext cx="1422400" cy="8890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9017000" y="5143500"/>
            <a:ext cx="1600200" cy="1244600"/>
          </a:xfrm>
          <a:prstGeom prst="rect">
            <a:avLst/>
          </a:prstGeom>
        </p:spPr>
      </p:pic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9207500" y="6438900"/>
            <a:ext cx="1714500" cy="508000"/>
          </a:xfrm>
          <a:prstGeom prst="rect">
            <a:avLst/>
          </a:prstGeom>
        </p:spPr>
      </p:pic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8" id="48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8039100" y="5283200"/>
            <a:ext cx="850900" cy="914400"/>
          </a:xfrm>
          <a:prstGeom prst="rect">
            <a:avLst/>
          </a:prstGeom>
        </p:spPr>
      </p:pic>
      <p:grpSp>
        <p:nvGrpSpPr>
          <p:cNvPr name="Group 49" id="4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0" id="50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7899400" y="9334500"/>
            <a:ext cx="2489200" cy="762000"/>
          </a:xfrm>
          <a:prstGeom prst="rect">
            <a:avLst/>
          </a:prstGeom>
        </p:spPr>
      </p:pic>
      <p:grpSp>
        <p:nvGrpSpPr>
          <p:cNvPr name="Group 51" id="5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52" id="5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3" id="5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8318500" y="8191500"/>
            <a:ext cx="863600" cy="685800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29"/>
          <a:stretch>
            <a:fillRect/>
          </a:stretch>
        </p:blipFill>
        <p:spPr>
          <a:xfrm rot="0">
            <a:off x="7810500" y="8839200"/>
            <a:ext cx="1752600" cy="635000"/>
          </a:xfrm>
          <a:prstGeom prst="rect">
            <a:avLst/>
          </a:prstGeom>
        </p:spPr>
      </p:pic>
      <p:grpSp>
        <p:nvGrpSpPr>
          <p:cNvPr name="Group 55" id="5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6" id="56"/>
          <p:cNvPicPr>
            <a:picLocks noChangeAspect="true"/>
          </p:cNvPicPr>
          <p:nvPr/>
        </p:nvPicPr>
        <p:blipFill>
          <a:blip r:embed="rId30"/>
          <a:stretch>
            <a:fillRect/>
          </a:stretch>
        </p:blipFill>
        <p:spPr>
          <a:xfrm rot="0">
            <a:off x="9245600" y="8839200"/>
            <a:ext cx="1384300" cy="673100"/>
          </a:xfrm>
          <a:prstGeom prst="rect">
            <a:avLst/>
          </a:prstGeom>
        </p:spPr>
      </p:pic>
      <p:grpSp>
        <p:nvGrpSpPr>
          <p:cNvPr name="Group 57" id="5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8" id="58"/>
          <p:cNvPicPr>
            <a:picLocks noChangeAspect="true"/>
          </p:cNvPicPr>
          <p:nvPr/>
        </p:nvPicPr>
        <p:blipFill>
          <a:blip r:embed="rId31"/>
          <a:stretch>
            <a:fillRect/>
          </a:stretch>
        </p:blipFill>
        <p:spPr>
          <a:xfrm rot="0">
            <a:off x="9486900" y="8255000"/>
            <a:ext cx="977900" cy="584200"/>
          </a:xfrm>
          <a:prstGeom prst="rect">
            <a:avLst/>
          </a:prstGeom>
        </p:spPr>
      </p:pic>
      <p:grpSp>
        <p:nvGrpSpPr>
          <p:cNvPr name="Group 59" id="5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0" id="60"/>
          <p:cNvPicPr>
            <a:picLocks noChangeAspect="true"/>
          </p:cNvPicPr>
          <p:nvPr/>
        </p:nvPicPr>
        <p:blipFill>
          <a:blip r:embed="rId32"/>
          <a:stretch>
            <a:fillRect/>
          </a:stretch>
        </p:blipFill>
        <p:spPr>
          <a:xfrm rot="0">
            <a:off x="3771900" y="7061200"/>
            <a:ext cx="1714500" cy="800100"/>
          </a:xfrm>
          <a:prstGeom prst="rect">
            <a:avLst/>
          </a:prstGeom>
        </p:spPr>
      </p:pic>
      <p:grpSp>
        <p:nvGrpSpPr>
          <p:cNvPr name="Group 61" id="6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2" id="6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3" id="63"/>
          <p:cNvPicPr>
            <a:picLocks noChangeAspect="true"/>
          </p:cNvPicPr>
          <p:nvPr/>
        </p:nvPicPr>
        <p:blipFill>
          <a:blip r:embed="rId33"/>
          <a:stretch>
            <a:fillRect/>
          </a:stretch>
        </p:blipFill>
        <p:spPr>
          <a:xfrm rot="0">
            <a:off x="4343400" y="6070600"/>
            <a:ext cx="635000" cy="609600"/>
          </a:xfrm>
          <a:prstGeom prst="rect">
            <a:avLst/>
          </a:prstGeom>
        </p:spPr>
      </p:pic>
      <p:pic>
        <p:nvPicPr>
          <p:cNvPr name="Picture 64" id="64"/>
          <p:cNvPicPr>
            <a:picLocks noChangeAspect="true"/>
          </p:cNvPicPr>
          <p:nvPr/>
        </p:nvPicPr>
        <p:blipFill>
          <a:blip r:embed="rId34"/>
          <a:stretch>
            <a:fillRect/>
          </a:stretch>
        </p:blipFill>
        <p:spPr>
          <a:xfrm rot="0">
            <a:off x="3632200" y="6692900"/>
            <a:ext cx="1930400" cy="596900"/>
          </a:xfrm>
          <a:prstGeom prst="rect">
            <a:avLst/>
          </a:prstGeom>
        </p:spPr>
      </p:pic>
      <p:grpSp>
        <p:nvGrpSpPr>
          <p:cNvPr name="Group 65" id="6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6" id="6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7" id="67"/>
          <p:cNvPicPr>
            <a:picLocks noChangeAspect="true"/>
          </p:cNvPicPr>
          <p:nvPr/>
        </p:nvPicPr>
        <p:blipFill>
          <a:blip r:embed="rId35"/>
          <a:stretch>
            <a:fillRect/>
          </a:stretch>
        </p:blipFill>
        <p:spPr>
          <a:xfrm rot="0">
            <a:off x="3048000" y="5969000"/>
            <a:ext cx="711200" cy="711200"/>
          </a:xfrm>
          <a:prstGeom prst="rect">
            <a:avLst/>
          </a:prstGeom>
        </p:spPr>
      </p:pic>
      <p:pic>
        <p:nvPicPr>
          <p:cNvPr name="Picture 68" id="68"/>
          <p:cNvPicPr>
            <a:picLocks noChangeAspect="true"/>
          </p:cNvPicPr>
          <p:nvPr/>
        </p:nvPicPr>
        <p:blipFill>
          <a:blip r:embed="rId36"/>
          <a:stretch>
            <a:fillRect/>
          </a:stretch>
        </p:blipFill>
        <p:spPr>
          <a:xfrm rot="0">
            <a:off x="2667000" y="6629400"/>
            <a:ext cx="1409700" cy="673100"/>
          </a:xfrm>
          <a:prstGeom prst="rect">
            <a:avLst/>
          </a:prstGeom>
        </p:spPr>
      </p:pic>
      <p:grpSp>
        <p:nvGrpSpPr>
          <p:cNvPr name="Group 69" id="6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0" id="70"/>
          <p:cNvPicPr>
            <a:picLocks noChangeAspect="true"/>
          </p:cNvPicPr>
          <p:nvPr/>
        </p:nvPicPr>
        <p:blipFill>
          <a:blip r:embed="rId37"/>
          <a:stretch>
            <a:fillRect/>
          </a:stretch>
        </p:blipFill>
        <p:spPr>
          <a:xfrm rot="0">
            <a:off x="5054600" y="6642100"/>
            <a:ext cx="1447800" cy="647700"/>
          </a:xfrm>
          <a:prstGeom prst="rect">
            <a:avLst/>
          </a:prstGeom>
        </p:spPr>
      </p:pic>
      <p:grpSp>
        <p:nvGrpSpPr>
          <p:cNvPr name="Group 71" id="7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2" id="72"/>
          <p:cNvPicPr>
            <a:picLocks noChangeAspect="true"/>
          </p:cNvPicPr>
          <p:nvPr/>
        </p:nvPicPr>
        <p:blipFill>
          <a:blip r:embed="rId38"/>
          <a:stretch>
            <a:fillRect/>
          </a:stretch>
        </p:blipFill>
        <p:spPr>
          <a:xfrm rot="0">
            <a:off x="5384800" y="5880100"/>
            <a:ext cx="812800" cy="850900"/>
          </a:xfrm>
          <a:prstGeom prst="rect">
            <a:avLst/>
          </a:prstGeom>
        </p:spPr>
      </p:pic>
      <p:grpSp>
        <p:nvGrpSpPr>
          <p:cNvPr name="Group 73" id="7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4" id="7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5" id="7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6" id="76"/>
          <p:cNvPicPr>
            <a:picLocks noChangeAspect="true"/>
          </p:cNvPicPr>
          <p:nvPr/>
        </p:nvPicPr>
        <p:blipFill>
          <a:blip r:embed="rId39"/>
          <a:stretch>
            <a:fillRect/>
          </a:stretch>
        </p:blipFill>
        <p:spPr>
          <a:xfrm rot="0">
            <a:off x="13296900" y="8242300"/>
            <a:ext cx="736600" cy="889000"/>
          </a:xfrm>
          <a:prstGeom prst="rect">
            <a:avLst/>
          </a:prstGeom>
        </p:spPr>
      </p:pic>
      <p:pic>
        <p:nvPicPr>
          <p:cNvPr name="Picture 77" id="77"/>
          <p:cNvPicPr>
            <a:picLocks noChangeAspect="true"/>
          </p:cNvPicPr>
          <p:nvPr/>
        </p:nvPicPr>
        <p:blipFill>
          <a:blip r:embed="rId40"/>
          <a:stretch>
            <a:fillRect/>
          </a:stretch>
        </p:blipFill>
        <p:spPr>
          <a:xfrm rot="0">
            <a:off x="12522200" y="8978900"/>
            <a:ext cx="1968500" cy="660400"/>
          </a:xfrm>
          <a:prstGeom prst="rect">
            <a:avLst/>
          </a:prstGeom>
        </p:spPr>
      </p:pic>
      <p:grpSp>
        <p:nvGrpSpPr>
          <p:cNvPr name="Group 78" id="7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9" id="7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0" id="80"/>
          <p:cNvPicPr>
            <a:picLocks noChangeAspect="true"/>
          </p:cNvPicPr>
          <p:nvPr/>
        </p:nvPicPr>
        <p:blipFill>
          <a:blip r:embed="rId41"/>
          <a:stretch>
            <a:fillRect/>
          </a:stretch>
        </p:blipFill>
        <p:spPr>
          <a:xfrm rot="0">
            <a:off x="11963400" y="8166100"/>
            <a:ext cx="952500" cy="952500"/>
          </a:xfrm>
          <a:prstGeom prst="rect">
            <a:avLst/>
          </a:prstGeom>
        </p:spPr>
      </p:pic>
      <p:pic>
        <p:nvPicPr>
          <p:cNvPr name="Picture 81" id="81"/>
          <p:cNvPicPr>
            <a:picLocks noChangeAspect="true"/>
          </p:cNvPicPr>
          <p:nvPr/>
        </p:nvPicPr>
        <p:blipFill>
          <a:blip r:embed="rId42"/>
          <a:stretch>
            <a:fillRect/>
          </a:stretch>
        </p:blipFill>
        <p:spPr>
          <a:xfrm rot="0">
            <a:off x="11620500" y="9042400"/>
            <a:ext cx="1638300" cy="609600"/>
          </a:xfrm>
          <a:prstGeom prst="rect">
            <a:avLst/>
          </a:prstGeom>
        </p:spPr>
      </p:pic>
      <p:pic>
        <p:nvPicPr>
          <p:cNvPr name="Picture 82" id="82"/>
          <p:cNvPicPr>
            <a:picLocks noChangeAspect="true"/>
          </p:cNvPicPr>
          <p:nvPr/>
        </p:nvPicPr>
        <p:blipFill>
          <a:blip r:embed="rId43"/>
          <a:stretch>
            <a:fillRect/>
          </a:stretch>
        </p:blipFill>
        <p:spPr>
          <a:xfrm rot="0">
            <a:off x="11404600" y="9309100"/>
            <a:ext cx="2895600" cy="863600"/>
          </a:xfrm>
          <a:prstGeom prst="rect">
            <a:avLst/>
          </a:prstGeom>
        </p:spPr>
      </p:pic>
      <p:grpSp>
        <p:nvGrpSpPr>
          <p:cNvPr name="Group 83" id="8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4" id="84"/>
          <p:cNvPicPr>
            <a:picLocks noChangeAspect="true"/>
          </p:cNvPicPr>
          <p:nvPr/>
        </p:nvPicPr>
        <p:blipFill>
          <a:blip r:embed="rId44"/>
          <a:stretch>
            <a:fillRect/>
          </a:stretch>
        </p:blipFill>
        <p:spPr>
          <a:xfrm rot="0">
            <a:off x="3568700" y="4343400"/>
            <a:ext cx="2870200" cy="774700"/>
          </a:xfrm>
          <a:prstGeom prst="rect">
            <a:avLst/>
          </a:prstGeom>
        </p:spPr>
      </p:pic>
      <p:grpSp>
        <p:nvGrpSpPr>
          <p:cNvPr name="Group 85" id="8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6" id="8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7" id="87"/>
          <p:cNvPicPr>
            <a:picLocks noChangeAspect="true"/>
          </p:cNvPicPr>
          <p:nvPr/>
        </p:nvPicPr>
        <p:blipFill>
          <a:blip r:embed="rId45"/>
          <a:stretch>
            <a:fillRect/>
          </a:stretch>
        </p:blipFill>
        <p:spPr>
          <a:xfrm rot="0">
            <a:off x="3530600" y="3200400"/>
            <a:ext cx="876300" cy="762000"/>
          </a:xfrm>
          <a:prstGeom prst="rect">
            <a:avLst/>
          </a:prstGeom>
        </p:spPr>
      </p:pic>
      <p:pic>
        <p:nvPicPr>
          <p:cNvPr name="Picture 88" id="88"/>
          <p:cNvPicPr>
            <a:picLocks noChangeAspect="true"/>
          </p:cNvPicPr>
          <p:nvPr/>
        </p:nvPicPr>
        <p:blipFill>
          <a:blip r:embed="rId46"/>
          <a:stretch>
            <a:fillRect/>
          </a:stretch>
        </p:blipFill>
        <p:spPr>
          <a:xfrm rot="0">
            <a:off x="2946400" y="3898900"/>
            <a:ext cx="1879600" cy="660400"/>
          </a:xfrm>
          <a:prstGeom prst="rect">
            <a:avLst/>
          </a:prstGeom>
        </p:spPr>
      </p:pic>
      <p:grpSp>
        <p:nvGrpSpPr>
          <p:cNvPr name="Group 89" id="8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0" id="90"/>
          <p:cNvPicPr>
            <a:picLocks noChangeAspect="true"/>
          </p:cNvPicPr>
          <p:nvPr/>
        </p:nvPicPr>
        <p:blipFill>
          <a:blip r:embed="rId47"/>
          <a:stretch>
            <a:fillRect/>
          </a:stretch>
        </p:blipFill>
        <p:spPr>
          <a:xfrm rot="0">
            <a:off x="4546600" y="3289300"/>
            <a:ext cx="1206500" cy="736600"/>
          </a:xfrm>
          <a:prstGeom prst="rect">
            <a:avLst/>
          </a:prstGeom>
        </p:spPr>
      </p:pic>
      <p:pic>
        <p:nvPicPr>
          <p:cNvPr name="Picture 91" id="91"/>
          <p:cNvPicPr>
            <a:picLocks noChangeAspect="true"/>
          </p:cNvPicPr>
          <p:nvPr/>
        </p:nvPicPr>
        <p:blipFill>
          <a:blip r:embed="rId48"/>
          <a:stretch>
            <a:fillRect/>
          </a:stretch>
        </p:blipFill>
        <p:spPr>
          <a:xfrm rot="0">
            <a:off x="4216400" y="3949700"/>
            <a:ext cx="1739900" cy="609600"/>
          </a:xfrm>
          <a:prstGeom prst="rect">
            <a:avLst/>
          </a:prstGeom>
        </p:spPr>
      </p:pic>
      <p:grpSp>
        <p:nvGrpSpPr>
          <p:cNvPr name="Group 92" id="9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3" id="93"/>
          <p:cNvPicPr>
            <a:picLocks noChangeAspect="true"/>
          </p:cNvPicPr>
          <p:nvPr/>
        </p:nvPicPr>
        <p:blipFill>
          <a:blip r:embed="rId49"/>
          <a:stretch>
            <a:fillRect/>
          </a:stretch>
        </p:blipFill>
        <p:spPr>
          <a:xfrm rot="0">
            <a:off x="6007100" y="3302000"/>
            <a:ext cx="723900" cy="711200"/>
          </a:xfrm>
          <a:prstGeom prst="rect">
            <a:avLst/>
          </a:prstGeom>
        </p:spPr>
      </p:pic>
      <p:pic>
        <p:nvPicPr>
          <p:cNvPr name="Picture 94" id="94"/>
          <p:cNvPicPr>
            <a:picLocks noChangeAspect="true"/>
          </p:cNvPicPr>
          <p:nvPr/>
        </p:nvPicPr>
        <p:blipFill>
          <a:blip r:embed="rId50"/>
          <a:stretch>
            <a:fillRect/>
          </a:stretch>
        </p:blipFill>
        <p:spPr>
          <a:xfrm rot="0">
            <a:off x="5270500" y="3911600"/>
            <a:ext cx="1905000" cy="635000"/>
          </a:xfrm>
          <a:prstGeom prst="rect">
            <a:avLst/>
          </a:prstGeom>
        </p:spPr>
      </p:pic>
      <p:grpSp>
        <p:nvGrpSpPr>
          <p:cNvPr name="Group 95" id="9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6" id="9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7" id="97"/>
          <p:cNvPicPr>
            <a:picLocks noChangeAspect="true"/>
          </p:cNvPicPr>
          <p:nvPr/>
        </p:nvPicPr>
        <p:blipFill>
          <a:blip r:embed="rId51"/>
          <a:stretch>
            <a:fillRect/>
          </a:stretch>
        </p:blipFill>
        <p:spPr>
          <a:xfrm rot="0">
            <a:off x="3924300" y="8661400"/>
            <a:ext cx="1016000" cy="520700"/>
          </a:xfrm>
          <a:prstGeom prst="rect">
            <a:avLst/>
          </a:prstGeom>
        </p:spPr>
      </p:pic>
      <p:grpSp>
        <p:nvGrpSpPr>
          <p:cNvPr name="Group 98" id="9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9" id="99"/>
          <p:cNvPicPr>
            <a:picLocks noChangeAspect="true"/>
          </p:cNvPicPr>
          <p:nvPr/>
        </p:nvPicPr>
        <p:blipFill>
          <a:blip r:embed="rId52"/>
          <a:stretch>
            <a:fillRect/>
          </a:stretch>
        </p:blipFill>
        <p:spPr>
          <a:xfrm rot="0">
            <a:off x="5067300" y="8153400"/>
            <a:ext cx="469900" cy="508000"/>
          </a:xfrm>
          <a:prstGeom prst="rect">
            <a:avLst/>
          </a:prstGeom>
        </p:spPr>
      </p:pic>
      <p:grpSp>
        <p:nvGrpSpPr>
          <p:cNvPr name="Group 100" id="10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1" id="101"/>
          <p:cNvPicPr>
            <a:picLocks noChangeAspect="true"/>
          </p:cNvPicPr>
          <p:nvPr/>
        </p:nvPicPr>
        <p:blipFill>
          <a:blip r:embed="rId53"/>
          <a:stretch>
            <a:fillRect/>
          </a:stretch>
        </p:blipFill>
        <p:spPr>
          <a:xfrm rot="0">
            <a:off x="5499100" y="8674100"/>
            <a:ext cx="1574800" cy="635000"/>
          </a:xfrm>
          <a:prstGeom prst="rect">
            <a:avLst/>
          </a:prstGeom>
        </p:spPr>
      </p:pic>
      <p:pic>
        <p:nvPicPr>
          <p:cNvPr name="Picture 102" id="102"/>
          <p:cNvPicPr>
            <a:picLocks noChangeAspect="true"/>
          </p:cNvPicPr>
          <p:nvPr/>
        </p:nvPicPr>
        <p:blipFill>
          <a:blip r:embed="rId54"/>
          <a:stretch>
            <a:fillRect/>
          </a:stretch>
        </p:blipFill>
        <p:spPr>
          <a:xfrm rot="0">
            <a:off x="3670300" y="9220200"/>
            <a:ext cx="3086100" cy="812800"/>
          </a:xfrm>
          <a:prstGeom prst="rect">
            <a:avLst/>
          </a:prstGeom>
        </p:spPr>
      </p:pic>
      <p:grpSp>
        <p:nvGrpSpPr>
          <p:cNvPr name="Group 103" id="10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4" id="10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5" id="105"/>
          <p:cNvPicPr>
            <a:picLocks noChangeAspect="true"/>
          </p:cNvPicPr>
          <p:nvPr/>
        </p:nvPicPr>
        <p:blipFill>
          <a:blip r:embed="rId55"/>
          <a:stretch>
            <a:fillRect/>
          </a:stretch>
        </p:blipFill>
        <p:spPr>
          <a:xfrm rot="0">
            <a:off x="12420600" y="4191000"/>
            <a:ext cx="1676400" cy="596900"/>
          </a:xfrm>
          <a:prstGeom prst="rect">
            <a:avLst/>
          </a:prstGeom>
        </p:spPr>
      </p:pic>
      <p:grpSp>
        <p:nvGrpSpPr>
          <p:cNvPr name="Group 106" id="10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7" id="107"/>
          <p:cNvPicPr>
            <a:picLocks noChangeAspect="true"/>
          </p:cNvPicPr>
          <p:nvPr/>
        </p:nvPicPr>
        <p:blipFill>
          <a:blip r:embed="rId56"/>
          <a:stretch>
            <a:fillRect/>
          </a:stretch>
        </p:blipFill>
        <p:spPr>
          <a:xfrm rot="0">
            <a:off x="12992100" y="3619500"/>
            <a:ext cx="584200" cy="584200"/>
          </a:xfrm>
          <a:prstGeom prst="rect">
            <a:avLst/>
          </a:prstGeom>
        </p:spPr>
      </p:pic>
      <p:pic>
        <p:nvPicPr>
          <p:cNvPr name="Picture 108" id="108"/>
          <p:cNvPicPr>
            <a:picLocks noChangeAspect="true"/>
          </p:cNvPicPr>
          <p:nvPr/>
        </p:nvPicPr>
        <p:blipFill>
          <a:blip r:embed="rId57"/>
          <a:stretch>
            <a:fillRect/>
          </a:stretch>
        </p:blipFill>
        <p:spPr>
          <a:xfrm rot="0">
            <a:off x="11506200" y="4508500"/>
            <a:ext cx="3048000" cy="800100"/>
          </a:xfrm>
          <a:prstGeom prst="rect">
            <a:avLst/>
          </a:prstGeom>
        </p:spPr>
      </p:pic>
      <p:grpSp>
        <p:nvGrpSpPr>
          <p:cNvPr name="Group 109" id="10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0" id="1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1" id="111"/>
          <p:cNvPicPr>
            <a:picLocks noChangeAspect="true"/>
          </p:cNvPicPr>
          <p:nvPr/>
        </p:nvPicPr>
        <p:blipFill>
          <a:blip r:embed="rId58"/>
          <a:stretch>
            <a:fillRect/>
          </a:stretch>
        </p:blipFill>
        <p:spPr>
          <a:xfrm rot="0">
            <a:off x="12280900" y="2463800"/>
            <a:ext cx="698500" cy="698500"/>
          </a:xfrm>
          <a:prstGeom prst="rect">
            <a:avLst/>
          </a:prstGeom>
        </p:spPr>
      </p:pic>
      <p:pic>
        <p:nvPicPr>
          <p:cNvPr name="Picture 112" id="112"/>
          <p:cNvPicPr>
            <a:picLocks noChangeAspect="true"/>
          </p:cNvPicPr>
          <p:nvPr/>
        </p:nvPicPr>
        <p:blipFill>
          <a:blip r:embed="rId59"/>
          <a:stretch>
            <a:fillRect/>
          </a:stretch>
        </p:blipFill>
        <p:spPr>
          <a:xfrm rot="0">
            <a:off x="11988800" y="3035300"/>
            <a:ext cx="1460500" cy="673100"/>
          </a:xfrm>
          <a:prstGeom prst="rect">
            <a:avLst/>
          </a:prstGeom>
        </p:spPr>
      </p:pic>
      <p:grpSp>
        <p:nvGrpSpPr>
          <p:cNvPr name="Group 113" id="1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4" id="1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5" id="115"/>
          <p:cNvPicPr>
            <a:picLocks noChangeAspect="true"/>
          </p:cNvPicPr>
          <p:nvPr/>
        </p:nvPicPr>
        <p:blipFill>
          <a:blip r:embed="rId60"/>
          <a:stretch>
            <a:fillRect/>
          </a:stretch>
        </p:blipFill>
        <p:spPr>
          <a:xfrm rot="0">
            <a:off x="14122400" y="3733800"/>
            <a:ext cx="381000" cy="571500"/>
          </a:xfrm>
          <a:prstGeom prst="rect">
            <a:avLst/>
          </a:prstGeom>
        </p:spPr>
      </p:pic>
      <p:pic>
        <p:nvPicPr>
          <p:cNvPr name="Picture 116" id="116"/>
          <p:cNvPicPr>
            <a:picLocks noChangeAspect="true"/>
          </p:cNvPicPr>
          <p:nvPr/>
        </p:nvPicPr>
        <p:blipFill>
          <a:blip r:embed="rId61"/>
          <a:stretch>
            <a:fillRect/>
          </a:stretch>
        </p:blipFill>
        <p:spPr>
          <a:xfrm rot="0">
            <a:off x="13741400" y="4216400"/>
            <a:ext cx="1219200" cy="698500"/>
          </a:xfrm>
          <a:prstGeom prst="rect">
            <a:avLst/>
          </a:prstGeom>
        </p:spPr>
      </p:pic>
      <p:grpSp>
        <p:nvGrpSpPr>
          <p:cNvPr name="Group 117" id="1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8" id="1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9" id="119"/>
          <p:cNvPicPr>
            <a:picLocks noChangeAspect="true"/>
          </p:cNvPicPr>
          <p:nvPr/>
        </p:nvPicPr>
        <p:blipFill>
          <a:blip r:embed="rId62"/>
          <a:stretch>
            <a:fillRect/>
          </a:stretch>
        </p:blipFill>
        <p:spPr>
          <a:xfrm rot="0">
            <a:off x="11950700" y="3695700"/>
            <a:ext cx="508000" cy="508000"/>
          </a:xfrm>
          <a:prstGeom prst="rect">
            <a:avLst/>
          </a:prstGeom>
        </p:spPr>
      </p:pic>
      <p:pic>
        <p:nvPicPr>
          <p:cNvPr name="Picture 120" id="120"/>
          <p:cNvPicPr>
            <a:picLocks noChangeAspect="true"/>
          </p:cNvPicPr>
          <p:nvPr/>
        </p:nvPicPr>
        <p:blipFill>
          <a:blip r:embed="rId63"/>
          <a:stretch>
            <a:fillRect/>
          </a:stretch>
        </p:blipFill>
        <p:spPr>
          <a:xfrm rot="0">
            <a:off x="11620500" y="4140200"/>
            <a:ext cx="1231900" cy="647700"/>
          </a:xfrm>
          <a:prstGeom prst="rect">
            <a:avLst/>
          </a:prstGeom>
        </p:spPr>
      </p:pic>
      <p:grpSp>
        <p:nvGrpSpPr>
          <p:cNvPr name="Group 121" id="1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2" id="1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3" id="123"/>
          <p:cNvPicPr>
            <a:picLocks noChangeAspect="true"/>
          </p:cNvPicPr>
          <p:nvPr/>
        </p:nvPicPr>
        <p:blipFill>
          <a:blip r:embed="rId64"/>
          <a:stretch>
            <a:fillRect/>
          </a:stretch>
        </p:blipFill>
        <p:spPr>
          <a:xfrm rot="0">
            <a:off x="13500100" y="2552700"/>
            <a:ext cx="571500" cy="571500"/>
          </a:xfrm>
          <a:prstGeom prst="rect">
            <a:avLst/>
          </a:prstGeom>
        </p:spPr>
      </p:pic>
      <p:pic>
        <p:nvPicPr>
          <p:cNvPr name="Picture 124" id="124"/>
          <p:cNvPicPr>
            <a:picLocks noChangeAspect="true"/>
          </p:cNvPicPr>
          <p:nvPr/>
        </p:nvPicPr>
        <p:blipFill>
          <a:blip r:embed="rId65"/>
          <a:stretch>
            <a:fillRect/>
          </a:stretch>
        </p:blipFill>
        <p:spPr>
          <a:xfrm rot="0">
            <a:off x="12941300" y="3060700"/>
            <a:ext cx="1752600" cy="59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254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62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61200" y="596900"/>
            <a:ext cx="901700" cy="381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120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187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661900" y="571500"/>
            <a:ext cx="1054100" cy="457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6344500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77100" y="4127500"/>
            <a:ext cx="11010900" cy="12700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6344500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086600" y="9055100"/>
            <a:ext cx="11010900" cy="127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88200" y="3213100"/>
            <a:ext cx="914400" cy="863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137400" y="2578100"/>
            <a:ext cx="2044700" cy="1028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88200" y="7874000"/>
            <a:ext cx="1143000" cy="863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137400" y="7302500"/>
            <a:ext cx="2032000" cy="1028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188200" y="5461000"/>
            <a:ext cx="914400" cy="863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162800" y="4826000"/>
            <a:ext cx="2921000" cy="1028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3800" y="1016000"/>
            <a:ext cx="6096000" cy="2641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63445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00900" y="6540500"/>
            <a:ext cx="110109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883900" y="3213100"/>
            <a:ext cx="774700" cy="8636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883900" y="2590800"/>
            <a:ext cx="1143000" cy="965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0883900" y="7874000"/>
            <a:ext cx="1231900" cy="8636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10858500" y="7302500"/>
            <a:ext cx="1701800" cy="1028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817600" y="7251700"/>
            <a:ext cx="1612900" cy="10414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0896600" y="5524500"/>
            <a:ext cx="977900" cy="8636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 rot="0">
            <a:off x="10871200" y="4826000"/>
            <a:ext cx="1879600" cy="10287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 rot="0">
            <a:off x="13830300" y="5486400"/>
            <a:ext cx="1371600" cy="9144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 rot="0">
            <a:off x="13792200" y="4864100"/>
            <a:ext cx="2298700" cy="11049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27"/>
          <a:stretch>
            <a:fillRect/>
          </a:stretch>
        </p:blipFill>
        <p:spPr>
          <a:xfrm rot="0">
            <a:off x="13893800" y="3213100"/>
            <a:ext cx="1231900" cy="8636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28"/>
          <a:stretch>
            <a:fillRect/>
          </a:stretch>
        </p:blipFill>
        <p:spPr>
          <a:xfrm rot="0">
            <a:off x="13868400" y="2578100"/>
            <a:ext cx="1714500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3048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190500000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4800" y="419100"/>
            <a:ext cx="17983200" cy="127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12000" y="330200"/>
            <a:ext cx="190500" cy="19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150100" y="368300"/>
            <a:ext cx="1016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35100" y="596900"/>
            <a:ext cx="9017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85900" y="381000"/>
            <a:ext cx="1016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54500" y="596900"/>
            <a:ext cx="9017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048500" y="546100"/>
            <a:ext cx="812800" cy="46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020300" y="381000"/>
            <a:ext cx="1016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596900"/>
            <a:ext cx="9017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827000" y="381000"/>
            <a:ext cx="1016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674600" y="596900"/>
            <a:ext cx="9017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633700" y="381000"/>
            <a:ext cx="1016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81300" y="596900"/>
            <a:ext cx="901700" cy="381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95400" y="2374900"/>
            <a:ext cx="3048000" cy="223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05300" y="381000"/>
            <a:ext cx="101600" cy="101600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346700" y="1828800"/>
            <a:ext cx="12052300" cy="7747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68400" y="800100"/>
            <a:ext cx="4597400" cy="2870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409700" y="965200"/>
            <a:ext cx="3848100" cy="74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